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sldIdLst>
    <p:sldId id="265" r:id="rId2"/>
    <p:sldId id="258" r:id="rId3"/>
    <p:sldId id="270" r:id="rId4"/>
    <p:sldId id="269" r:id="rId5"/>
    <p:sldId id="267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99"/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0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7171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2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3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4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5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6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7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8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9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0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1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2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3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4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5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6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7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8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9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90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/>
              <a:ahLst/>
              <a:cxnLst>
                <a:cxn ang="0">
                  <a:pos x="5700" y="86"/>
                </a:cxn>
                <a:cxn ang="0">
                  <a:pos x="5508" y="86"/>
                </a:cxn>
                <a:cxn ang="0">
                  <a:pos x="5454" y="76"/>
                </a:cxn>
                <a:cxn ang="0">
                  <a:pos x="5448" y="65"/>
                </a:cxn>
                <a:cxn ang="0">
                  <a:pos x="5442" y="44"/>
                </a:cxn>
                <a:cxn ang="0">
                  <a:pos x="5414" y="18"/>
                </a:cxn>
                <a:cxn ang="0">
                  <a:pos x="5332" y="7"/>
                </a:cxn>
                <a:cxn ang="0">
                  <a:pos x="5051" y="22"/>
                </a:cxn>
                <a:cxn ang="0">
                  <a:pos x="4986" y="55"/>
                </a:cxn>
                <a:cxn ang="0">
                  <a:pos x="4854" y="102"/>
                </a:cxn>
                <a:cxn ang="0">
                  <a:pos x="4740" y="112"/>
                </a:cxn>
                <a:cxn ang="0">
                  <a:pos x="4662" y="91"/>
                </a:cxn>
                <a:cxn ang="0">
                  <a:pos x="4598" y="25"/>
                </a:cxn>
                <a:cxn ang="0">
                  <a:pos x="4514" y="9"/>
                </a:cxn>
                <a:cxn ang="0">
                  <a:pos x="4410" y="39"/>
                </a:cxn>
                <a:cxn ang="0">
                  <a:pos x="4236" y="81"/>
                </a:cxn>
                <a:cxn ang="0">
                  <a:pos x="4020" y="102"/>
                </a:cxn>
                <a:cxn ang="0">
                  <a:pos x="3810" y="102"/>
                </a:cxn>
                <a:cxn ang="0">
                  <a:pos x="3654" y="76"/>
                </a:cxn>
                <a:cxn ang="0">
                  <a:pos x="3594" y="50"/>
                </a:cxn>
                <a:cxn ang="0">
                  <a:pos x="3528" y="44"/>
                </a:cxn>
                <a:cxn ang="0">
                  <a:pos x="3480" y="55"/>
                </a:cxn>
                <a:cxn ang="0">
                  <a:pos x="3420" y="76"/>
                </a:cxn>
                <a:cxn ang="0">
                  <a:pos x="3048" y="112"/>
                </a:cxn>
                <a:cxn ang="0">
                  <a:pos x="2844" y="128"/>
                </a:cxn>
                <a:cxn ang="0">
                  <a:pos x="2742" y="117"/>
                </a:cxn>
                <a:cxn ang="0">
                  <a:pos x="2710" y="56"/>
                </a:cxn>
                <a:cxn ang="0">
                  <a:pos x="2658" y="50"/>
                </a:cxn>
                <a:cxn ang="0">
                  <a:pos x="2558" y="95"/>
                </a:cxn>
                <a:cxn ang="0">
                  <a:pos x="2444" y="109"/>
                </a:cxn>
                <a:cxn ang="0">
                  <a:pos x="2322" y="91"/>
                </a:cxn>
                <a:cxn ang="0">
                  <a:pos x="2274" y="70"/>
                </a:cxn>
                <a:cxn ang="0">
                  <a:pos x="2185" y="3"/>
                </a:cxn>
                <a:cxn ang="0">
                  <a:pos x="2048" y="64"/>
                </a:cxn>
                <a:cxn ang="0">
                  <a:pos x="1794" y="102"/>
                </a:cxn>
                <a:cxn ang="0">
                  <a:pos x="1560" y="91"/>
                </a:cxn>
                <a:cxn ang="0">
                  <a:pos x="1482" y="76"/>
                </a:cxn>
                <a:cxn ang="0">
                  <a:pos x="1428" y="50"/>
                </a:cxn>
                <a:cxn ang="0">
                  <a:pos x="1374" y="44"/>
                </a:cxn>
                <a:cxn ang="0">
                  <a:pos x="1308" y="55"/>
                </a:cxn>
                <a:cxn ang="0">
                  <a:pos x="1140" y="107"/>
                </a:cxn>
                <a:cxn ang="0">
                  <a:pos x="948" y="143"/>
                </a:cxn>
                <a:cxn ang="0">
                  <a:pos x="708" y="138"/>
                </a:cxn>
                <a:cxn ang="0">
                  <a:pos x="534" y="96"/>
                </a:cxn>
                <a:cxn ang="0">
                  <a:pos x="444" y="55"/>
                </a:cxn>
                <a:cxn ang="0">
                  <a:pos x="396" y="34"/>
                </a:cxn>
                <a:cxn ang="0">
                  <a:pos x="378" y="39"/>
                </a:cxn>
                <a:cxn ang="0">
                  <a:pos x="342" y="70"/>
                </a:cxn>
                <a:cxn ang="0">
                  <a:pos x="288" y="96"/>
                </a:cxn>
                <a:cxn ang="0">
                  <a:pos x="192" y="112"/>
                </a:cxn>
                <a:cxn ang="0">
                  <a:pos x="90" y="112"/>
                </a:cxn>
                <a:cxn ang="0">
                  <a:pos x="0" y="96"/>
                </a:cxn>
                <a:cxn ang="0">
                  <a:pos x="5760" y="44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191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/>
              <a:ahLst/>
              <a:cxnLst>
                <a:cxn ang="0">
                  <a:pos x="4993" y="66"/>
                </a:cxn>
                <a:cxn ang="0">
                  <a:pos x="4771" y="132"/>
                </a:cxn>
                <a:cxn ang="0">
                  <a:pos x="4640" y="96"/>
                </a:cxn>
                <a:cxn ang="0">
                  <a:pos x="4598" y="36"/>
                </a:cxn>
                <a:cxn ang="0">
                  <a:pos x="4478" y="30"/>
                </a:cxn>
                <a:cxn ang="0">
                  <a:pos x="4186" y="108"/>
                </a:cxn>
                <a:cxn ang="0">
                  <a:pos x="3815" y="120"/>
                </a:cxn>
                <a:cxn ang="0">
                  <a:pos x="3617" y="72"/>
                </a:cxn>
                <a:cxn ang="0">
                  <a:pos x="3510" y="60"/>
                </a:cxn>
                <a:cxn ang="0">
                  <a:pos x="3336" y="96"/>
                </a:cxn>
                <a:cxn ang="0">
                  <a:pos x="2846" y="150"/>
                </a:cxn>
                <a:cxn ang="0">
                  <a:pos x="2703" y="96"/>
                </a:cxn>
                <a:cxn ang="0">
                  <a:pos x="2619" y="90"/>
                </a:cxn>
                <a:cxn ang="0">
                  <a:pos x="2416" y="132"/>
                </a:cxn>
                <a:cxn ang="0">
                  <a:pos x="2278" y="84"/>
                </a:cxn>
                <a:cxn ang="0">
                  <a:pos x="2151" y="36"/>
                </a:cxn>
                <a:cxn ang="0">
                  <a:pos x="1947" y="120"/>
                </a:cxn>
                <a:cxn ang="0">
                  <a:pos x="1525" y="102"/>
                </a:cxn>
                <a:cxn ang="0">
                  <a:pos x="1429" y="60"/>
                </a:cxn>
                <a:cxn ang="0">
                  <a:pos x="1333" y="60"/>
                </a:cxn>
                <a:cxn ang="0">
                  <a:pos x="1058" y="150"/>
                </a:cxn>
                <a:cxn ang="0">
                  <a:pos x="652" y="150"/>
                </a:cxn>
                <a:cxn ang="0">
                  <a:pos x="442" y="66"/>
                </a:cxn>
                <a:cxn ang="0">
                  <a:pos x="377" y="48"/>
                </a:cxn>
                <a:cxn ang="0">
                  <a:pos x="305" y="108"/>
                </a:cxn>
                <a:cxn ang="0">
                  <a:pos x="144" y="138"/>
                </a:cxn>
                <a:cxn ang="0">
                  <a:pos x="0" y="96"/>
                </a:cxn>
                <a:cxn ang="0">
                  <a:pos x="167" y="120"/>
                </a:cxn>
                <a:cxn ang="0">
                  <a:pos x="323" y="84"/>
                </a:cxn>
                <a:cxn ang="0">
                  <a:pos x="383" y="24"/>
                </a:cxn>
                <a:cxn ang="0">
                  <a:pos x="460" y="60"/>
                </a:cxn>
                <a:cxn ang="0">
                  <a:pos x="706" y="144"/>
                </a:cxn>
                <a:cxn ang="0">
                  <a:pos x="1100" y="120"/>
                </a:cxn>
                <a:cxn ang="0">
                  <a:pos x="1345" y="36"/>
                </a:cxn>
                <a:cxn ang="0">
                  <a:pos x="1441" y="48"/>
                </a:cxn>
                <a:cxn ang="0">
                  <a:pos x="1561" y="90"/>
                </a:cxn>
                <a:cxn ang="0">
                  <a:pos x="1971" y="96"/>
                </a:cxn>
                <a:cxn ang="0">
                  <a:pos x="2235" y="3"/>
                </a:cxn>
                <a:cxn ang="0">
                  <a:pos x="2350" y="102"/>
                </a:cxn>
                <a:cxn ang="0">
                  <a:pos x="2559" y="96"/>
                </a:cxn>
                <a:cxn ang="0">
                  <a:pos x="2715" y="24"/>
                </a:cxn>
                <a:cxn ang="0">
                  <a:pos x="2792" y="132"/>
                </a:cxn>
                <a:cxn ang="0">
                  <a:pos x="3127" y="102"/>
                </a:cxn>
                <a:cxn ang="0">
                  <a:pos x="3486" y="48"/>
                </a:cxn>
                <a:cxn ang="0">
                  <a:pos x="3582" y="42"/>
                </a:cxn>
                <a:cxn ang="0">
                  <a:pos x="3731" y="90"/>
                </a:cxn>
                <a:cxn ang="0">
                  <a:pos x="4078" y="102"/>
                </a:cxn>
                <a:cxn ang="0">
                  <a:pos x="4419" y="30"/>
                </a:cxn>
                <a:cxn ang="0">
                  <a:pos x="4574" y="6"/>
                </a:cxn>
                <a:cxn ang="0">
                  <a:pos x="4628" y="60"/>
                </a:cxn>
                <a:cxn ang="0">
                  <a:pos x="4724" y="108"/>
                </a:cxn>
                <a:cxn ang="0">
                  <a:pos x="4927" y="84"/>
                </a:cxn>
                <a:cxn ang="0">
                  <a:pos x="5118" y="14"/>
                </a:cxn>
                <a:cxn ang="0">
                  <a:pos x="5280" y="9"/>
                </a:cxn>
                <a:cxn ang="0">
                  <a:pos x="5453" y="36"/>
                </a:cxn>
                <a:cxn ang="0">
                  <a:pos x="5465" y="72"/>
                </a:cxn>
                <a:cxn ang="0">
                  <a:pos x="5656" y="90"/>
                </a:cxn>
                <a:cxn ang="0">
                  <a:pos x="5710" y="102"/>
                </a:cxn>
                <a:cxn ang="0">
                  <a:pos x="5477" y="90"/>
                </a:cxn>
                <a:cxn ang="0">
                  <a:pos x="5453" y="60"/>
                </a:cxn>
                <a:cxn ang="0">
                  <a:pos x="5393" y="30"/>
                </a:cxn>
                <a:cxn ang="0">
                  <a:pos x="5219" y="24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7192" name="Rectangle 24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00200"/>
            <a:ext cx="7772400" cy="1828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7193" name="Rectangle 2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7194" name="Rectangle 26"/>
          <p:cNvSpPr>
            <a:spLocks noGrp="1" noChangeArrowheads="1"/>
          </p:cNvSpPr>
          <p:nvPr>
            <p:ph type="dt" sz="quarter" idx="2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195" name="Rectangle 27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196" name="Rectangle 28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4AB1E24B-E918-430C-B353-45731E2085C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E2C0748-7114-4731-8D61-664855012AC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20096AF-3BDC-4E84-BA46-576C4E8EF5F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766B7DB-9A0D-4BA9-A9A6-A1D4F5845D0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33838B7-D371-463F-A974-D27A31DCA40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BB91798-2DF8-43AB-ABC7-1EB2A2A552F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AD12C53-C243-47AB-BA08-FEE675E144F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0AAE4D2-4389-4832-B476-2385B57B650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195A179-003B-4BCC-8C0A-1284E105448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A0CB807-221A-4C25-8878-2A2055F12D1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FB83DC-2AD8-4672-AEB9-4D91307A344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46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6147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48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49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0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1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2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3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4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5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6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7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8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9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0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1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2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3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4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5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6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/>
              <a:ahLst/>
              <a:cxnLst>
                <a:cxn ang="0">
                  <a:pos x="5700" y="86"/>
                </a:cxn>
                <a:cxn ang="0">
                  <a:pos x="5508" y="86"/>
                </a:cxn>
                <a:cxn ang="0">
                  <a:pos x="5454" y="76"/>
                </a:cxn>
                <a:cxn ang="0">
                  <a:pos x="5448" y="65"/>
                </a:cxn>
                <a:cxn ang="0">
                  <a:pos x="5442" y="44"/>
                </a:cxn>
                <a:cxn ang="0">
                  <a:pos x="5414" y="18"/>
                </a:cxn>
                <a:cxn ang="0">
                  <a:pos x="5332" y="7"/>
                </a:cxn>
                <a:cxn ang="0">
                  <a:pos x="5051" y="22"/>
                </a:cxn>
                <a:cxn ang="0">
                  <a:pos x="4986" y="55"/>
                </a:cxn>
                <a:cxn ang="0">
                  <a:pos x="4854" y="102"/>
                </a:cxn>
                <a:cxn ang="0">
                  <a:pos x="4740" y="112"/>
                </a:cxn>
                <a:cxn ang="0">
                  <a:pos x="4662" y="91"/>
                </a:cxn>
                <a:cxn ang="0">
                  <a:pos x="4598" y="25"/>
                </a:cxn>
                <a:cxn ang="0">
                  <a:pos x="4514" y="9"/>
                </a:cxn>
                <a:cxn ang="0">
                  <a:pos x="4410" y="39"/>
                </a:cxn>
                <a:cxn ang="0">
                  <a:pos x="4236" y="81"/>
                </a:cxn>
                <a:cxn ang="0">
                  <a:pos x="4020" y="102"/>
                </a:cxn>
                <a:cxn ang="0">
                  <a:pos x="3810" y="102"/>
                </a:cxn>
                <a:cxn ang="0">
                  <a:pos x="3654" y="76"/>
                </a:cxn>
                <a:cxn ang="0">
                  <a:pos x="3594" y="50"/>
                </a:cxn>
                <a:cxn ang="0">
                  <a:pos x="3528" y="44"/>
                </a:cxn>
                <a:cxn ang="0">
                  <a:pos x="3480" y="55"/>
                </a:cxn>
                <a:cxn ang="0">
                  <a:pos x="3420" y="76"/>
                </a:cxn>
                <a:cxn ang="0">
                  <a:pos x="3048" y="112"/>
                </a:cxn>
                <a:cxn ang="0">
                  <a:pos x="2844" y="128"/>
                </a:cxn>
                <a:cxn ang="0">
                  <a:pos x="2742" y="117"/>
                </a:cxn>
                <a:cxn ang="0">
                  <a:pos x="2710" y="56"/>
                </a:cxn>
                <a:cxn ang="0">
                  <a:pos x="2658" y="50"/>
                </a:cxn>
                <a:cxn ang="0">
                  <a:pos x="2558" y="95"/>
                </a:cxn>
                <a:cxn ang="0">
                  <a:pos x="2444" y="109"/>
                </a:cxn>
                <a:cxn ang="0">
                  <a:pos x="2322" y="91"/>
                </a:cxn>
                <a:cxn ang="0">
                  <a:pos x="2274" y="70"/>
                </a:cxn>
                <a:cxn ang="0">
                  <a:pos x="2185" y="3"/>
                </a:cxn>
                <a:cxn ang="0">
                  <a:pos x="2048" y="64"/>
                </a:cxn>
                <a:cxn ang="0">
                  <a:pos x="1794" y="102"/>
                </a:cxn>
                <a:cxn ang="0">
                  <a:pos x="1560" y="91"/>
                </a:cxn>
                <a:cxn ang="0">
                  <a:pos x="1482" y="76"/>
                </a:cxn>
                <a:cxn ang="0">
                  <a:pos x="1428" y="50"/>
                </a:cxn>
                <a:cxn ang="0">
                  <a:pos x="1374" y="44"/>
                </a:cxn>
                <a:cxn ang="0">
                  <a:pos x="1308" y="55"/>
                </a:cxn>
                <a:cxn ang="0">
                  <a:pos x="1140" y="107"/>
                </a:cxn>
                <a:cxn ang="0">
                  <a:pos x="948" y="143"/>
                </a:cxn>
                <a:cxn ang="0">
                  <a:pos x="708" y="138"/>
                </a:cxn>
                <a:cxn ang="0">
                  <a:pos x="534" y="96"/>
                </a:cxn>
                <a:cxn ang="0">
                  <a:pos x="444" y="55"/>
                </a:cxn>
                <a:cxn ang="0">
                  <a:pos x="396" y="34"/>
                </a:cxn>
                <a:cxn ang="0">
                  <a:pos x="378" y="39"/>
                </a:cxn>
                <a:cxn ang="0">
                  <a:pos x="342" y="70"/>
                </a:cxn>
                <a:cxn ang="0">
                  <a:pos x="288" y="96"/>
                </a:cxn>
                <a:cxn ang="0">
                  <a:pos x="192" y="112"/>
                </a:cxn>
                <a:cxn ang="0">
                  <a:pos x="90" y="112"/>
                </a:cxn>
                <a:cxn ang="0">
                  <a:pos x="0" y="96"/>
                </a:cxn>
                <a:cxn ang="0">
                  <a:pos x="5760" y="44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6167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/>
              <a:ahLst/>
              <a:cxnLst>
                <a:cxn ang="0">
                  <a:pos x="4993" y="66"/>
                </a:cxn>
                <a:cxn ang="0">
                  <a:pos x="4771" y="132"/>
                </a:cxn>
                <a:cxn ang="0">
                  <a:pos x="4640" y="96"/>
                </a:cxn>
                <a:cxn ang="0">
                  <a:pos x="4598" y="36"/>
                </a:cxn>
                <a:cxn ang="0">
                  <a:pos x="4478" y="30"/>
                </a:cxn>
                <a:cxn ang="0">
                  <a:pos x="4186" y="108"/>
                </a:cxn>
                <a:cxn ang="0">
                  <a:pos x="3815" y="120"/>
                </a:cxn>
                <a:cxn ang="0">
                  <a:pos x="3617" y="72"/>
                </a:cxn>
                <a:cxn ang="0">
                  <a:pos x="3510" y="60"/>
                </a:cxn>
                <a:cxn ang="0">
                  <a:pos x="3336" y="96"/>
                </a:cxn>
                <a:cxn ang="0">
                  <a:pos x="2846" y="150"/>
                </a:cxn>
                <a:cxn ang="0">
                  <a:pos x="2703" y="96"/>
                </a:cxn>
                <a:cxn ang="0">
                  <a:pos x="2619" y="90"/>
                </a:cxn>
                <a:cxn ang="0">
                  <a:pos x="2416" y="132"/>
                </a:cxn>
                <a:cxn ang="0">
                  <a:pos x="2278" y="84"/>
                </a:cxn>
                <a:cxn ang="0">
                  <a:pos x="2151" y="36"/>
                </a:cxn>
                <a:cxn ang="0">
                  <a:pos x="1947" y="120"/>
                </a:cxn>
                <a:cxn ang="0">
                  <a:pos x="1525" y="102"/>
                </a:cxn>
                <a:cxn ang="0">
                  <a:pos x="1429" y="60"/>
                </a:cxn>
                <a:cxn ang="0">
                  <a:pos x="1333" y="60"/>
                </a:cxn>
                <a:cxn ang="0">
                  <a:pos x="1058" y="150"/>
                </a:cxn>
                <a:cxn ang="0">
                  <a:pos x="652" y="150"/>
                </a:cxn>
                <a:cxn ang="0">
                  <a:pos x="442" y="66"/>
                </a:cxn>
                <a:cxn ang="0">
                  <a:pos x="377" y="48"/>
                </a:cxn>
                <a:cxn ang="0">
                  <a:pos x="305" y="108"/>
                </a:cxn>
                <a:cxn ang="0">
                  <a:pos x="144" y="138"/>
                </a:cxn>
                <a:cxn ang="0">
                  <a:pos x="0" y="96"/>
                </a:cxn>
                <a:cxn ang="0">
                  <a:pos x="167" y="120"/>
                </a:cxn>
                <a:cxn ang="0">
                  <a:pos x="323" y="84"/>
                </a:cxn>
                <a:cxn ang="0">
                  <a:pos x="383" y="24"/>
                </a:cxn>
                <a:cxn ang="0">
                  <a:pos x="460" y="60"/>
                </a:cxn>
                <a:cxn ang="0">
                  <a:pos x="706" y="144"/>
                </a:cxn>
                <a:cxn ang="0">
                  <a:pos x="1100" y="120"/>
                </a:cxn>
                <a:cxn ang="0">
                  <a:pos x="1345" y="36"/>
                </a:cxn>
                <a:cxn ang="0">
                  <a:pos x="1441" y="48"/>
                </a:cxn>
                <a:cxn ang="0">
                  <a:pos x="1561" y="90"/>
                </a:cxn>
                <a:cxn ang="0">
                  <a:pos x="1971" y="96"/>
                </a:cxn>
                <a:cxn ang="0">
                  <a:pos x="2235" y="3"/>
                </a:cxn>
                <a:cxn ang="0">
                  <a:pos x="2350" y="102"/>
                </a:cxn>
                <a:cxn ang="0">
                  <a:pos x="2559" y="96"/>
                </a:cxn>
                <a:cxn ang="0">
                  <a:pos x="2715" y="24"/>
                </a:cxn>
                <a:cxn ang="0">
                  <a:pos x="2792" y="132"/>
                </a:cxn>
                <a:cxn ang="0">
                  <a:pos x="3127" y="102"/>
                </a:cxn>
                <a:cxn ang="0">
                  <a:pos x="3486" y="48"/>
                </a:cxn>
                <a:cxn ang="0">
                  <a:pos x="3582" y="42"/>
                </a:cxn>
                <a:cxn ang="0">
                  <a:pos x="3731" y="90"/>
                </a:cxn>
                <a:cxn ang="0">
                  <a:pos x="4078" y="102"/>
                </a:cxn>
                <a:cxn ang="0">
                  <a:pos x="4419" y="30"/>
                </a:cxn>
                <a:cxn ang="0">
                  <a:pos x="4574" y="6"/>
                </a:cxn>
                <a:cxn ang="0">
                  <a:pos x="4628" y="60"/>
                </a:cxn>
                <a:cxn ang="0">
                  <a:pos x="4724" y="108"/>
                </a:cxn>
                <a:cxn ang="0">
                  <a:pos x="4927" y="84"/>
                </a:cxn>
                <a:cxn ang="0">
                  <a:pos x="5118" y="14"/>
                </a:cxn>
                <a:cxn ang="0">
                  <a:pos x="5280" y="9"/>
                </a:cxn>
                <a:cxn ang="0">
                  <a:pos x="5453" y="36"/>
                </a:cxn>
                <a:cxn ang="0">
                  <a:pos x="5465" y="72"/>
                </a:cxn>
                <a:cxn ang="0">
                  <a:pos x="5656" y="90"/>
                </a:cxn>
                <a:cxn ang="0">
                  <a:pos x="5710" y="102"/>
                </a:cxn>
                <a:cxn ang="0">
                  <a:pos x="5477" y="90"/>
                </a:cxn>
                <a:cxn ang="0">
                  <a:pos x="5453" y="60"/>
                </a:cxn>
                <a:cxn ang="0">
                  <a:pos x="5393" y="30"/>
                </a:cxn>
                <a:cxn ang="0">
                  <a:pos x="5219" y="24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6168" name="Rectangle 2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6169" name="Rectangle 2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170" name="Rectangle 2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6171" name="Rectangle 2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CAD86056-030C-4BD7-AA35-F9463341FA0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172" name="Rectangle 2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l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l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sz="quarter"/>
          </p:nvPr>
        </p:nvSpPr>
        <p:spPr/>
        <p:txBody>
          <a:bodyPr/>
          <a:lstStyle/>
          <a:p>
            <a:r>
              <a:rPr lang="cs-CZ" dirty="0" smtClean="0"/>
              <a:t>Jak znáš Českou republiku?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sz="quarter" idx="1"/>
          </p:nvPr>
        </p:nvSpPr>
        <p:spPr>
          <a:xfrm>
            <a:off x="683568" y="3284984"/>
            <a:ext cx="7776864" cy="2353816"/>
          </a:xfrm>
        </p:spPr>
        <p:txBody>
          <a:bodyPr/>
          <a:lstStyle/>
          <a:p>
            <a:r>
              <a:rPr lang="cs-CZ" dirty="0" smtClean="0"/>
              <a:t>Použij své znalosti, případně atlas!</a:t>
            </a:r>
          </a:p>
          <a:p>
            <a:r>
              <a:rPr lang="cs-CZ" dirty="0" smtClean="0"/>
              <a:t>Pokud ani tam neuspěješ, mrkni na web!</a:t>
            </a:r>
          </a:p>
          <a:p>
            <a:r>
              <a:rPr lang="cs-CZ" dirty="0" smtClean="0"/>
              <a:t>Zařaď správně podle typu lokality</a:t>
            </a:r>
            <a:br>
              <a:rPr lang="cs-CZ" dirty="0" smtClean="0"/>
            </a:br>
            <a:r>
              <a:rPr lang="cs-CZ" dirty="0" smtClean="0"/>
              <a:t>(Pozor, může být i více možností!!!)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7524328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err="1" smtClean="0"/>
              <a:t>Mgr.Jan</a:t>
            </a:r>
            <a:r>
              <a:rPr lang="cs-CZ" sz="1100" b="1" dirty="0" smtClean="0"/>
              <a:t> Kašpar</a:t>
            </a:r>
            <a:endParaRPr lang="cs-CZ" sz="11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39825"/>
          </a:xfrm>
        </p:spPr>
        <p:txBody>
          <a:bodyPr/>
          <a:lstStyle/>
          <a:p>
            <a:r>
              <a:rPr lang="cs-CZ" sz="2000" dirty="0" smtClean="0">
                <a:solidFill>
                  <a:srgbClr val="FFFF00"/>
                </a:solidFill>
              </a:rPr>
              <a:t>a)Sídlo		b)Hora, vrcholek	c)Vodní tok	d)Přehrada</a:t>
            </a:r>
            <a:br>
              <a:rPr lang="cs-CZ" sz="2000" dirty="0" smtClean="0">
                <a:solidFill>
                  <a:srgbClr val="FFFF00"/>
                </a:solidFill>
              </a:rPr>
            </a:br>
            <a:r>
              <a:rPr lang="cs-CZ" sz="2000" dirty="0" smtClean="0">
                <a:solidFill>
                  <a:srgbClr val="FFFF00"/>
                </a:solidFill>
              </a:rPr>
              <a:t>e)Rybník		f)historický objekt		g)jeskyně, propast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0" y="1412776"/>
            <a:ext cx="2735981" cy="4401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Střela </a:t>
            </a: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Dehtář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err="1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Kleť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Slezská </a:t>
            </a:r>
            <a:r>
              <a:rPr lang="cs-CZ" sz="2800" dirty="0" err="1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harta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Rabí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err="1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Balcarka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Mužský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Slaný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71500" indent="-571500"/>
            <a:r>
              <a:rPr lang="cs-CZ" sz="2800" dirty="0" err="1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Klabava</a:t>
            </a:r>
            <a:endParaRPr lang="cs-CZ" sz="28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71500" indent="-571500"/>
            <a:r>
              <a:rPr lang="cs-CZ" sz="2800" dirty="0" err="1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Dalešice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2339752" y="1412776"/>
            <a:ext cx="6804248" cy="43088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Řeka, zřícenina  a zámek u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Strakonic</a:t>
            </a:r>
            <a:endParaRPr lang="cs-CZ" sz="28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Rybník 15 km Z od Č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. Budějovic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Hora 6 km SZ od Č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. Krumlova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Přehrada na Moravici, část obce </a:t>
            </a:r>
            <a:r>
              <a:rPr lang="cs-CZ" sz="2800" dirty="0" err="1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Leskovce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Město, zřícenina 9 km SV od Sušice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Jeskyně v Moravském krasu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Vesnice a vrchol 10 km J od Turnova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Město v okrese Kladno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71500" indent="-571500"/>
            <a:r>
              <a:rPr lang="cs-CZ" sz="26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Obec,  zřícenina, řeka, přehrada u Rokycan</a:t>
            </a:r>
          </a:p>
          <a:p>
            <a:pPr marL="571500" indent="-571500"/>
            <a:r>
              <a:rPr lang="cs-CZ" sz="24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Přehrada na Jihlavě, obec u Jablonce a Třebíče</a:t>
            </a:r>
            <a:endParaRPr lang="cs-CZ" sz="24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39825"/>
          </a:xfrm>
        </p:spPr>
        <p:txBody>
          <a:bodyPr/>
          <a:lstStyle/>
          <a:p>
            <a:r>
              <a:rPr lang="cs-CZ" sz="2000" dirty="0" smtClean="0">
                <a:solidFill>
                  <a:srgbClr val="FFFF00"/>
                </a:solidFill>
              </a:rPr>
              <a:t>a)Sídlo		b)Hora, vrcholek	c)Vodní tok	d)Přehrada</a:t>
            </a:r>
            <a:br>
              <a:rPr lang="cs-CZ" sz="2000" dirty="0" smtClean="0">
                <a:solidFill>
                  <a:srgbClr val="FFFF00"/>
                </a:solidFill>
              </a:rPr>
            </a:br>
            <a:r>
              <a:rPr lang="cs-CZ" sz="2000" dirty="0" smtClean="0">
                <a:solidFill>
                  <a:srgbClr val="FFFF00"/>
                </a:solidFill>
              </a:rPr>
              <a:t>e)Rybník		f)historický objekt		g)jeskyně, propast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323851" y="1412874"/>
            <a:ext cx="2735981" cy="4401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Žlutice</a:t>
            </a: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Macocha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Zubří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err="1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Švihov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Boubín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Pecka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Luhačovice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Kozel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71500" indent="-57150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Kraslice</a:t>
            </a:r>
          </a:p>
          <a:p>
            <a:pPr marL="571500" indent="-57150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Kynžvart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2339752" y="1412776"/>
            <a:ext cx="6804248" cy="42780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Město 25 km JV od Karlových Varů</a:t>
            </a: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Propast v Moravském krasu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Město v okrese Vsetín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Přehrada na </a:t>
            </a:r>
            <a:r>
              <a:rPr lang="cs-CZ" sz="2400" dirty="0" err="1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Želivce</a:t>
            </a:r>
            <a:r>
              <a:rPr lang="cs-CZ" sz="24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, vodní hrad, město u Klatov</a:t>
            </a:r>
            <a:endParaRPr lang="cs-CZ" sz="24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Hora na Šumavě, část města Horažďovice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Hrad v okrese Jičín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Lázeňské město 16 km JV od Zlína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Zámek u Plzně, vrchol Z od České Lípy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71500" indent="-571500"/>
            <a:r>
              <a:rPr lang="cs-CZ" sz="24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Město v okrese Sokolov (výroba </a:t>
            </a:r>
            <a:r>
              <a:rPr lang="cs-CZ" sz="2400" dirty="0" err="1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hud</a:t>
            </a:r>
            <a:r>
              <a:rPr lang="cs-CZ" sz="24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. nástrojů</a:t>
            </a:r>
            <a:r>
              <a:rPr lang="cs-CZ" sz="24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)</a:t>
            </a:r>
          </a:p>
          <a:p>
            <a:pPr marL="571500" indent="-57150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Lázně a zřícenina 20 km JV od Chebu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56176" y="1700808"/>
            <a:ext cx="2674640" cy="1783035"/>
          </a:xfrm>
        </p:spPr>
        <p:txBody>
          <a:bodyPr/>
          <a:lstStyle/>
          <a:p>
            <a:r>
              <a:rPr lang="cs-CZ" dirty="0" smtClean="0"/>
              <a:t>Poznáš tuto lokalitu??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5976" y="6488668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Údolí Labe, NP České Švýcarsko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56176" y="5805264"/>
            <a:ext cx="792088" cy="369332"/>
          </a:xfrm>
          <a:prstGeom prst="rect">
            <a:avLst/>
          </a:prstGeom>
          <a:solidFill>
            <a:schemeClr val="bg2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pic>
        <p:nvPicPr>
          <p:cNvPr id="8" name="Obrázek 7" descr="americky sen1.JPG"/>
          <p:cNvPicPr>
            <a:picLocks noChangeAspect="1"/>
          </p:cNvPicPr>
          <p:nvPr/>
        </p:nvPicPr>
        <p:blipFill>
          <a:blip r:embed="rId2" cstate="print"/>
          <a:srcRect r="31889"/>
          <a:stretch>
            <a:fillRect/>
          </a:stretch>
        </p:blipFill>
        <p:spPr>
          <a:xfrm>
            <a:off x="395536" y="332656"/>
            <a:ext cx="5427665" cy="59766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3744416" cy="1139825"/>
          </a:xfrm>
        </p:spPr>
        <p:txBody>
          <a:bodyPr/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Obr.1: Fotoarchiv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pona">
  <a:themeElements>
    <a:clrScheme name="Opona 1">
      <a:dk1>
        <a:srgbClr val="602000"/>
      </a:dk1>
      <a:lt1>
        <a:srgbClr val="FFFFFF"/>
      </a:lt1>
      <a:dk2>
        <a:srgbClr val="800000"/>
      </a:dk2>
      <a:lt2>
        <a:srgbClr val="FFFFCC"/>
      </a:lt2>
      <a:accent1>
        <a:srgbClr val="FF3300"/>
      </a:accent1>
      <a:accent2>
        <a:srgbClr val="000000"/>
      </a:accent2>
      <a:accent3>
        <a:srgbClr val="C0AAAA"/>
      </a:accent3>
      <a:accent4>
        <a:srgbClr val="DADADA"/>
      </a:accent4>
      <a:accent5>
        <a:srgbClr val="FFADAA"/>
      </a:accent5>
      <a:accent6>
        <a:srgbClr val="000000"/>
      </a:accent6>
      <a:hlink>
        <a:srgbClr val="EBF25A"/>
      </a:hlink>
      <a:folHlink>
        <a:srgbClr val="F2AA68"/>
      </a:folHlink>
    </a:clrScheme>
    <a:fontScheme name="Opon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Opona 1">
        <a:dk1>
          <a:srgbClr val="602000"/>
        </a:dk1>
        <a:lt1>
          <a:srgbClr val="FFFFFF"/>
        </a:lt1>
        <a:dk2>
          <a:srgbClr val="800000"/>
        </a:dk2>
        <a:lt2>
          <a:srgbClr val="FFFFCC"/>
        </a:lt2>
        <a:accent1>
          <a:srgbClr val="FF3300"/>
        </a:accent1>
        <a:accent2>
          <a:srgbClr val="000000"/>
        </a:accent2>
        <a:accent3>
          <a:srgbClr val="C0AAAA"/>
        </a:accent3>
        <a:accent4>
          <a:srgbClr val="DADADA"/>
        </a:accent4>
        <a:accent5>
          <a:srgbClr val="FFADAA"/>
        </a:accent5>
        <a:accent6>
          <a:srgbClr val="000000"/>
        </a:accent6>
        <a:hlink>
          <a:srgbClr val="EBF25A"/>
        </a:hlink>
        <a:folHlink>
          <a:srgbClr val="F2AA6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2">
        <a:dk1>
          <a:srgbClr val="000066"/>
        </a:dk1>
        <a:lt1>
          <a:srgbClr val="FFFFFF"/>
        </a:lt1>
        <a:dk2>
          <a:srgbClr val="000099"/>
        </a:dk2>
        <a:lt2>
          <a:srgbClr val="D8F6F8"/>
        </a:lt2>
        <a:accent1>
          <a:srgbClr val="0099FF"/>
        </a:accent1>
        <a:accent2>
          <a:srgbClr val="00003A"/>
        </a:accent2>
        <a:accent3>
          <a:srgbClr val="AAAACA"/>
        </a:accent3>
        <a:accent4>
          <a:srgbClr val="DADADA"/>
        </a:accent4>
        <a:accent5>
          <a:srgbClr val="AACAFF"/>
        </a:accent5>
        <a:accent6>
          <a:srgbClr val="000034"/>
        </a:accent6>
        <a:hlink>
          <a:srgbClr val="DDD925"/>
        </a:hlink>
        <a:folHlink>
          <a:srgbClr val="72C67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3">
        <a:dk1>
          <a:srgbClr val="4C3D57"/>
        </a:dk1>
        <a:lt1>
          <a:srgbClr val="FFFFFF"/>
        </a:lt1>
        <a:dk2>
          <a:srgbClr val="660066"/>
        </a:dk2>
        <a:lt2>
          <a:srgbClr val="FDFBE3"/>
        </a:lt2>
        <a:accent1>
          <a:srgbClr val="976C9E"/>
        </a:accent1>
        <a:accent2>
          <a:srgbClr val="1E1822"/>
        </a:accent2>
        <a:accent3>
          <a:srgbClr val="B8AAB8"/>
        </a:accent3>
        <a:accent4>
          <a:srgbClr val="DADADA"/>
        </a:accent4>
        <a:accent5>
          <a:srgbClr val="C9BACC"/>
        </a:accent5>
        <a:accent6>
          <a:srgbClr val="1A151E"/>
        </a:accent6>
        <a:hlink>
          <a:srgbClr val="D8C460"/>
        </a:hlink>
        <a:folHlink>
          <a:srgbClr val="C3C2B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4">
        <a:dk1>
          <a:srgbClr val="334D3F"/>
        </a:dk1>
        <a:lt1>
          <a:srgbClr val="FFFFFF"/>
        </a:lt1>
        <a:dk2>
          <a:srgbClr val="008000"/>
        </a:dk2>
        <a:lt2>
          <a:srgbClr val="D3F1DB"/>
        </a:lt2>
        <a:accent1>
          <a:srgbClr val="4A6D84"/>
        </a:accent1>
        <a:accent2>
          <a:srgbClr val="213329"/>
        </a:accent2>
        <a:accent3>
          <a:srgbClr val="AAC0AA"/>
        </a:accent3>
        <a:accent4>
          <a:srgbClr val="DADADA"/>
        </a:accent4>
        <a:accent5>
          <a:srgbClr val="B1BAC2"/>
        </a:accent5>
        <a:accent6>
          <a:srgbClr val="1D2D24"/>
        </a:accent6>
        <a:hlink>
          <a:srgbClr val="F0B100"/>
        </a:hlink>
        <a:folHlink>
          <a:srgbClr val="C3710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5">
        <a:dk1>
          <a:srgbClr val="566858"/>
        </a:dk1>
        <a:lt1>
          <a:srgbClr val="FFFFFF"/>
        </a:lt1>
        <a:dk2>
          <a:srgbClr val="6D8771"/>
        </a:dk2>
        <a:lt2>
          <a:srgbClr val="ECECB2"/>
        </a:lt2>
        <a:accent1>
          <a:srgbClr val="76A571"/>
        </a:accent1>
        <a:accent2>
          <a:srgbClr val="465648"/>
        </a:accent2>
        <a:accent3>
          <a:srgbClr val="BAC3BB"/>
        </a:accent3>
        <a:accent4>
          <a:srgbClr val="DADADA"/>
        </a:accent4>
        <a:accent5>
          <a:srgbClr val="BDCFBB"/>
        </a:accent5>
        <a:accent6>
          <a:srgbClr val="3F4D40"/>
        </a:accent6>
        <a:hlink>
          <a:srgbClr val="FFDC0B"/>
        </a:hlink>
        <a:folHlink>
          <a:srgbClr val="FC991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6">
        <a:dk1>
          <a:srgbClr val="0A6866"/>
        </a:dk1>
        <a:lt1>
          <a:srgbClr val="FFFFFF"/>
        </a:lt1>
        <a:dk2>
          <a:srgbClr val="0D8784"/>
        </a:dk2>
        <a:lt2>
          <a:srgbClr val="B8DEC6"/>
        </a:lt2>
        <a:accent1>
          <a:srgbClr val="3C7652"/>
        </a:accent1>
        <a:accent2>
          <a:srgbClr val="005250"/>
        </a:accent2>
        <a:accent3>
          <a:srgbClr val="AAC3C2"/>
        </a:accent3>
        <a:accent4>
          <a:srgbClr val="DADADA"/>
        </a:accent4>
        <a:accent5>
          <a:srgbClr val="AFBDB3"/>
        </a:accent5>
        <a:accent6>
          <a:srgbClr val="004948"/>
        </a:accent6>
        <a:hlink>
          <a:srgbClr val="00E0A5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7">
        <a:dk1>
          <a:srgbClr val="50688C"/>
        </a:dk1>
        <a:lt1>
          <a:srgbClr val="FFFFFF"/>
        </a:lt1>
        <a:dk2>
          <a:srgbClr val="6E87AC"/>
        </a:dk2>
        <a:lt2>
          <a:srgbClr val="FFFFFF"/>
        </a:lt2>
        <a:accent1>
          <a:srgbClr val="376EA5"/>
        </a:accent1>
        <a:accent2>
          <a:srgbClr val="445876"/>
        </a:accent2>
        <a:accent3>
          <a:srgbClr val="BAC3D2"/>
        </a:accent3>
        <a:accent4>
          <a:srgbClr val="DADADA"/>
        </a:accent4>
        <a:accent5>
          <a:srgbClr val="AEBACF"/>
        </a:accent5>
        <a:accent6>
          <a:srgbClr val="3D4F6A"/>
        </a:accent6>
        <a:hlink>
          <a:srgbClr val="66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8">
        <a:dk1>
          <a:srgbClr val="000000"/>
        </a:dk1>
        <a:lt1>
          <a:srgbClr val="DDDCC5"/>
        </a:lt1>
        <a:dk2>
          <a:srgbClr val="000000"/>
        </a:dk2>
        <a:lt2>
          <a:srgbClr val="C9C6A5"/>
        </a:lt2>
        <a:accent1>
          <a:srgbClr val="C0C0C0"/>
        </a:accent1>
        <a:accent2>
          <a:srgbClr val="B0AC90"/>
        </a:accent2>
        <a:accent3>
          <a:srgbClr val="EBEBDF"/>
        </a:accent3>
        <a:accent4>
          <a:srgbClr val="000000"/>
        </a:accent4>
        <a:accent5>
          <a:srgbClr val="DCDCDC"/>
        </a:accent5>
        <a:accent6>
          <a:srgbClr val="9F9B82"/>
        </a:accent6>
        <a:hlink>
          <a:srgbClr val="666699"/>
        </a:hlink>
        <a:folHlink>
          <a:srgbClr val="905C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pona 9">
        <a:dk1>
          <a:srgbClr val="000000"/>
        </a:dk1>
        <a:lt1>
          <a:srgbClr val="FFFFFF"/>
        </a:lt1>
        <a:dk2>
          <a:srgbClr val="000099"/>
        </a:dk2>
        <a:lt2>
          <a:srgbClr val="DDDDDD"/>
        </a:lt2>
        <a:accent1>
          <a:srgbClr val="C6D4D4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DFE6E6"/>
        </a:accent5>
        <a:accent6>
          <a:srgbClr val="AEAEAE"/>
        </a:accent6>
        <a:hlink>
          <a:srgbClr val="6600FF"/>
        </a:hlink>
        <a:folHlink>
          <a:srgbClr val="9900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Cliff</Template>
  <TotalTime>288</TotalTime>
  <Words>213</Words>
  <Application>Microsoft Office PowerPoint</Application>
  <PresentationFormat>Předvádění na obrazovce (4:3)</PresentationFormat>
  <Paragraphs>53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Opona</vt:lpstr>
      <vt:lpstr>Jak znáš Českou republiku?</vt:lpstr>
      <vt:lpstr>a)Sídlo  b)Hora, vrcholek c)Vodní tok d)Přehrada e)Rybník  f)historický objekt  g)jeskyně, propast</vt:lpstr>
      <vt:lpstr>a)Sídlo  b)Hora, vrcholek c)Vodní tok d)Přehrada e)Rybník  f)historický objekt  g)jeskyně, propast</vt:lpstr>
      <vt:lpstr>Poznáš tuto lokalitu??</vt:lpstr>
      <vt:lpstr>Použité zdroje:</vt:lpstr>
    </vt:vector>
  </TitlesOfParts>
  <Company>ZS HEJNICE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Rozhodni o pravdivosti tvrzení:</dc:title>
  <dc:creator>HONZA</dc:creator>
  <cp:lastModifiedBy>expert</cp:lastModifiedBy>
  <cp:revision>26</cp:revision>
  <dcterms:created xsi:type="dcterms:W3CDTF">2010-01-21T08:46:39Z</dcterms:created>
  <dcterms:modified xsi:type="dcterms:W3CDTF">2012-03-13T09:40:17Z</dcterms:modified>
</cp:coreProperties>
</file>