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70" r:id="rId4"/>
    <p:sldId id="269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60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683568" y="3284984"/>
            <a:ext cx="7776864" cy="2353816"/>
          </a:xfrm>
        </p:spPr>
        <p:txBody>
          <a:bodyPr/>
          <a:lstStyle/>
          <a:p>
            <a:r>
              <a:rPr lang="cs-CZ" dirty="0" smtClean="0"/>
              <a:t>Použij své znalosti, případně atlas!</a:t>
            </a:r>
          </a:p>
          <a:p>
            <a:r>
              <a:rPr lang="cs-CZ" dirty="0" smtClean="0"/>
              <a:t>Pokud ani tam neuspěješ, mrkni na web!</a:t>
            </a:r>
          </a:p>
          <a:p>
            <a:r>
              <a:rPr lang="cs-CZ" dirty="0" smtClean="0"/>
              <a:t>Zařaď správně podle typu lokality</a:t>
            </a:r>
            <a:br>
              <a:rPr lang="cs-CZ" dirty="0" smtClean="0"/>
            </a:br>
            <a:r>
              <a:rPr lang="cs-CZ" dirty="0" smtClean="0"/>
              <a:t>(Pozor, může být i více možností!!!)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39825"/>
          </a:xfrm>
        </p:spPr>
        <p:txBody>
          <a:bodyPr/>
          <a:lstStyle/>
          <a:p>
            <a:r>
              <a:rPr lang="cs-CZ" sz="2000" dirty="0" smtClean="0">
                <a:solidFill>
                  <a:srgbClr val="FFFF00"/>
                </a:solidFill>
              </a:rPr>
              <a:t>a)Sídlo		b)Hora, vrcholek	c)Vodní tok	d)Přehrada</a:t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e)Rybník		f)historický objekt		g)jeskyně, propast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1" y="1412874"/>
            <a:ext cx="2735981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Loket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Děvín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Mohelno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Trosky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Lemberk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Dářko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Přimda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Dobrošov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Branžež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195736" y="1412776"/>
            <a:ext cx="694826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a hrad u Sokolova, obec u Benešova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Vrchol na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Pávavě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zřícenina u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Č.Lípy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Rybník v okrese Jindřichův Hradec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v okrese Třebíč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Zřícenina v českém ráji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Zámek 3 km SV od Jablonného v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Podj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NPR, rybník u Žďáru nad Sázavou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Město, zřícenina, vrchol v okrese Tachov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Dělostřelecká tvrz 5 km V od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Náchoda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Obec, rybník v okrese Mladá Boleslav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39825"/>
          </a:xfrm>
        </p:spPr>
        <p:txBody>
          <a:bodyPr/>
          <a:lstStyle/>
          <a:p>
            <a:r>
              <a:rPr lang="cs-CZ" sz="2000" dirty="0" smtClean="0">
                <a:solidFill>
                  <a:srgbClr val="FFFF00"/>
                </a:solidFill>
              </a:rPr>
              <a:t>a)Sídlo		b)Hora, vrcholek	c)Vodní tok	d)Přehrada</a:t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e)Rybník		f)historický objekt		g)jeskyně, propast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1" y="1412874"/>
            <a:ext cx="2735981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Bouzov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Praha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Vladař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Úpa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Smrk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Amerika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Radyně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Seč	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Luby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Okoř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339752" y="1412776"/>
            <a:ext cx="6804248" cy="4278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Obec a hrad v okrese Olomouc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Hl.město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vrchol v Brdech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Stolová hora 5 km V od Žlutic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Levostranný přítok Labe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0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Hora v </a:t>
            </a:r>
            <a:r>
              <a:rPr lang="cs-CZ" sz="20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Jizerkách</a:t>
            </a:r>
            <a:r>
              <a:rPr lang="cs-CZ" sz="20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MS Beskydech, </a:t>
            </a:r>
            <a:r>
              <a:rPr lang="cs-CZ" sz="20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Rychlebských</a:t>
            </a:r>
            <a:r>
              <a:rPr lang="cs-CZ" sz="20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horách</a:t>
            </a:r>
            <a:endParaRPr lang="cs-CZ" sz="20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Vápencové lomy v Českém krasu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Hrad u Plzně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Přehrada na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Chrudimce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město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Město v okrese Cheb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71500" indent="-57150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Obec a zřícenina 11 km V od Kladna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9360" y="1124744"/>
            <a:ext cx="2674640" cy="1783035"/>
          </a:xfrm>
        </p:spPr>
        <p:txBody>
          <a:bodyPr/>
          <a:lstStyle/>
          <a:p>
            <a:r>
              <a:rPr lang="cs-CZ" dirty="0" smtClean="0"/>
              <a:t>Poznáš tuto lokalitu??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Český ráj - Prachovské skály, pískovec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5805264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" name="Obrázek 9" descr="PB0600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3" y="620688"/>
            <a:ext cx="6528725" cy="489654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6469360" y="3140968"/>
            <a:ext cx="2674640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Jakou horninou je tvořena</a:t>
            </a:r>
            <a:r>
              <a:rPr kumimoji="0" lang="cs-CZ" sz="4200" b="0" i="0" u="none" strike="noStrike" kern="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2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316</TotalTime>
  <Words>196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a)Sídlo  b)Hora, vrcholek c)Vodní tok d)Přehrada e)Rybník  f)historický objekt  g)jeskyně, propast</vt:lpstr>
      <vt:lpstr>a)Sídlo  b)Hora, vrcholek c)Vodní tok d)Přehrada e)Rybník  f)historický objekt  g)jeskyně, propast</vt:lpstr>
      <vt:lpstr>Poznáš tuto lokalitu??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27</cp:revision>
  <dcterms:created xsi:type="dcterms:W3CDTF">2010-01-21T08:46:39Z</dcterms:created>
  <dcterms:modified xsi:type="dcterms:W3CDTF">2011-03-25T09:13:46Z</dcterms:modified>
</cp:coreProperties>
</file>