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  <p:sldMasterId id="2147483672" r:id="rId3"/>
  </p:sldMasterIdLst>
  <p:notesMasterIdLst>
    <p:notesMasterId r:id="rId11"/>
  </p:notesMasterIdLst>
  <p:sldIdLst>
    <p:sldId id="271" r:id="rId4"/>
    <p:sldId id="257" r:id="rId5"/>
    <p:sldId id="261" r:id="rId6"/>
    <p:sldId id="279" r:id="rId7"/>
    <p:sldId id="278" r:id="rId8"/>
    <p:sldId id="280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530" y="-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014637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29352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91695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0216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9073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7468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4437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3464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8222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5241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828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VY_32_INOVACE_025.ICT.34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974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ftp://php5.cz/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knihy.cpress.cz/informatika-a-vypocetni-technika-pro-stredni-skoly.html" TargetMode="External"/><Relationship Id="rId2" Type="http://schemas.openxmlformats.org/officeDocument/2006/relationships/hyperlink" Target="http://www.jakpsatweb.cz/" TargetMode="Externa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VY_32_INOVACE_025.ICT.34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</a:t>
            </a:r>
            <a:r>
              <a:rPr lang="cs-CZ" smtClean="0"/>
              <a:t>stránek – místa v síti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025.ICT.34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Tvorba webových stránek </a:t>
            </a:r>
            <a:r>
              <a:rPr lang="cs-CZ" sz="2800" smtClean="0"/>
              <a:t>– místa v síti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</a:t>
            </a:r>
            <a:r>
              <a:rPr lang="cs-CZ" sz="2800" dirty="0" err="1"/>
              <a:t>Powerpoint</a:t>
            </a:r>
            <a:r>
              <a:rPr lang="cs-CZ" sz="2800" dirty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681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</a:t>
            </a:r>
            <a:r>
              <a:rPr lang="cs-CZ" sz="2800" dirty="0" err="1" smtClean="0"/>
              <a:t>CC</a:t>
            </a:r>
            <a:r>
              <a:rPr lang="cs-CZ" sz="2800" dirty="0" smtClean="0"/>
              <a:t>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smtClean="0"/>
              <a:t>: 22. </a:t>
            </a:r>
            <a:r>
              <a:rPr lang="cs-CZ" sz="2800" dirty="0" smtClean="0"/>
              <a:t>03. 2013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</a:t>
            </a:r>
            <a:r>
              <a:rPr lang="cs-CZ" sz="2800" dirty="0" err="1" smtClean="0"/>
              <a:t>HTML</a:t>
            </a:r>
            <a:r>
              <a:rPr lang="cs-CZ" sz="2800" dirty="0" smtClean="0"/>
              <a:t>, www, web</a:t>
            </a:r>
            <a:r>
              <a:rPr lang="cs-CZ" sz="2800" smtClean="0"/>
              <a:t>, internet, FTP, místa v síti</a:t>
            </a:r>
            <a:endParaRPr lang="cs-CZ" sz="2800" dirty="0" smtClean="0"/>
          </a:p>
          <a:p>
            <a:r>
              <a:rPr lang="cs-CZ" sz="2800" b="1" u="sng" smtClean="0"/>
              <a:t>Anotace</a:t>
            </a:r>
            <a:r>
              <a:rPr lang="cs-CZ" sz="2800" smtClean="0"/>
              <a:t>: Vytvoření místa v síti, přihlášení k FTP serveru, navazuje na DUM 024.ICT.34</a:t>
            </a:r>
            <a:endParaRPr lang="cs-CZ" sz="2800" dirty="0"/>
          </a:p>
          <a:p>
            <a:pPr algn="just"/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VY_32_INOVACE_025.ICT.34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stránek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místa v síti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VY_32_INOVACE_025.ICT.34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57200" y="1340768"/>
            <a:ext cx="8229600" cy="5073427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smtClean="0"/>
              <a:t>Tento </a:t>
            </a:r>
            <a:r>
              <a:rPr lang="cs-CZ" sz="2400"/>
              <a:t>počítač, Místa v síti, Přidat místo v síti (Windows XP) nebo Tento počítač, pravé tlačítko a Přidat umístění v síti (Windows </a:t>
            </a:r>
            <a:r>
              <a:rPr lang="cs-CZ" sz="2400" smtClean="0"/>
              <a:t>7, Windows 8) </a:t>
            </a:r>
            <a:endParaRPr lang="cs-CZ" sz="2400"/>
          </a:p>
          <a:p>
            <a:r>
              <a:rPr lang="cs-CZ" sz="2400" smtClean="0"/>
              <a:t>Vítá vás průvodce přidáním místa v síti</a:t>
            </a:r>
          </a:p>
          <a:p>
            <a:r>
              <a:rPr lang="cs-CZ" sz="2400" smtClean="0"/>
              <a:t>Kde chcete toto místo vytvořit</a:t>
            </a:r>
          </a:p>
          <a:p>
            <a:r>
              <a:rPr lang="cs-CZ" sz="2400" smtClean="0"/>
              <a:t>Jaká je adresa tohoto místa v síti?</a:t>
            </a:r>
          </a:p>
          <a:p>
            <a:pPr lvl="1"/>
            <a:r>
              <a:rPr lang="cs-CZ" sz="2400" smtClean="0">
                <a:hlinkClick r:id="rId2"/>
              </a:rPr>
              <a:t>ftp://php5.cz</a:t>
            </a:r>
            <a:endParaRPr lang="cs-CZ" sz="2400" smtClean="0"/>
          </a:p>
          <a:p>
            <a:r>
              <a:rPr lang="cs-CZ" sz="2400" smtClean="0"/>
              <a:t>Přihlásit se anonymě?</a:t>
            </a:r>
          </a:p>
          <a:p>
            <a:pPr lvl="1"/>
            <a:r>
              <a:rPr lang="cs-CZ" sz="2400" smtClean="0"/>
              <a:t>ne, Uživatelské jméno czxppppppj</a:t>
            </a:r>
          </a:p>
          <a:p>
            <a:r>
              <a:rPr lang="cs-CZ" sz="2400" smtClean="0"/>
              <a:t>Jak chcete toto umístění pojmenovat?</a:t>
            </a:r>
          </a:p>
          <a:p>
            <a:pPr lvl="1"/>
            <a:r>
              <a:rPr lang="cs-CZ" sz="2000" smtClean="0"/>
              <a:t>php5_xpppppppj</a:t>
            </a:r>
          </a:p>
          <a:p>
            <a:r>
              <a:rPr lang="cs-CZ" sz="2400" smtClean="0"/>
              <a:t>Dokončení Průvodce přidáním místa v síti</a:t>
            </a:r>
          </a:p>
          <a:p>
            <a:pPr lvl="1"/>
            <a:r>
              <a:rPr lang="cs-CZ" sz="2000" smtClean="0"/>
              <a:t>Po klepnutí na tlačítko dokončit  otevřít toto místo v síti</a:t>
            </a:r>
          </a:p>
          <a:p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2771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- místa v síti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3580" y="1157168"/>
            <a:ext cx="17147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smtClean="0">
                <a:solidFill>
                  <a:prstClr val="black"/>
                </a:solidFill>
              </a:rPr>
              <a:t>Vytvoření Místa v síti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3570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smtClean="0">
                <a:solidFill>
                  <a:prstClr val="black"/>
                </a:solidFill>
                <a:cs typeface="Calibri" pitchFamily="34" charset="0"/>
              </a:rPr>
              <a:t> </a:t>
            </a:r>
            <a:endParaRPr lang="cs-CZ" sz="60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595959"/>
                </a:solidFill>
                <a:cs typeface="Calibri" pitchFamily="34" charset="0"/>
              </a:rPr>
              <a:t>Vytvořený výřez obrazovky: 11.3.2013 8:00</a:t>
            </a:r>
            <a:endParaRPr lang="cs-CZ" sz="60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smtClean="0">
                <a:solidFill>
                  <a:prstClr val="black"/>
                </a:solidFill>
                <a:cs typeface="Calibri" pitchFamily="34" charset="0"/>
              </a:rPr>
              <a:t> </a:t>
            </a:r>
            <a:endParaRPr lang="cs-CZ" sz="3570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3568" y="1464945"/>
            <a:ext cx="3052763" cy="298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5776" y="1828217"/>
            <a:ext cx="3096344" cy="2527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59832" y="2551889"/>
            <a:ext cx="2952328" cy="2416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0" y="2055918"/>
            <a:ext cx="2880320" cy="2376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80" y="3261825"/>
            <a:ext cx="2952327" cy="2419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11760" y="3736156"/>
            <a:ext cx="3060340" cy="2489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258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stránek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místa v síti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VY_32_INOVACE_025.ICT.34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340768"/>
            <a:ext cx="8229600" cy="504056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Účet pro přihlášení</a:t>
            </a:r>
          </a:p>
          <a:p>
            <a:pPr lvl="1"/>
            <a:r>
              <a:rPr lang="cs-CZ" dirty="0" smtClean="0"/>
              <a:t>Server FTP:	</a:t>
            </a:r>
            <a:r>
              <a:rPr lang="cs-CZ" dirty="0" err="1" smtClean="0"/>
              <a:t>php5.cz</a:t>
            </a:r>
            <a:endParaRPr lang="cs-CZ" dirty="0" smtClean="0"/>
          </a:p>
          <a:p>
            <a:pPr lvl="1"/>
            <a:r>
              <a:rPr lang="cs-CZ" dirty="0" smtClean="0"/>
              <a:t>Uživ. jméno:	</a:t>
            </a:r>
            <a:r>
              <a:rPr lang="cs-CZ" dirty="0" err="1" smtClean="0"/>
              <a:t>czxppppppj</a:t>
            </a:r>
            <a:endParaRPr lang="cs-CZ" dirty="0" smtClean="0"/>
          </a:p>
          <a:p>
            <a:pPr lvl="1"/>
            <a:r>
              <a:rPr lang="cs-CZ" dirty="0" smtClean="0"/>
              <a:t>Heslo:		********</a:t>
            </a:r>
          </a:p>
          <a:p>
            <a:r>
              <a:rPr lang="cs-CZ" dirty="0" smtClean="0"/>
              <a:t>A je to, vidím svůj web </a:t>
            </a:r>
            <a:r>
              <a:rPr lang="cs-CZ" dirty="0" err="1" smtClean="0"/>
              <a:t>site</a:t>
            </a:r>
            <a:r>
              <a:rPr lang="cs-CZ" dirty="0" smtClean="0"/>
              <a:t> na </a:t>
            </a:r>
            <a:r>
              <a:rPr lang="cs-CZ" dirty="0" err="1" smtClean="0"/>
              <a:t>PHP5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Přejmenuj </a:t>
            </a:r>
            <a:r>
              <a:rPr lang="cs-CZ" dirty="0" err="1" smtClean="0"/>
              <a:t>index.html</a:t>
            </a:r>
            <a:r>
              <a:rPr lang="cs-CZ" dirty="0" smtClean="0"/>
              <a:t> na </a:t>
            </a:r>
            <a:r>
              <a:rPr lang="cs-CZ" dirty="0" err="1" smtClean="0"/>
              <a:t>index_orig.html</a:t>
            </a:r>
            <a:endParaRPr lang="cs-CZ" dirty="0" smtClean="0"/>
          </a:p>
          <a:p>
            <a:r>
              <a:rPr lang="cs-CZ" dirty="0" smtClean="0"/>
              <a:t>Zkopíruj svůj </a:t>
            </a:r>
            <a:r>
              <a:rPr lang="cs-CZ" dirty="0" err="1" smtClean="0"/>
              <a:t>website</a:t>
            </a:r>
            <a:r>
              <a:rPr lang="cs-CZ" dirty="0" smtClean="0"/>
              <a:t> z disku M:</a:t>
            </a:r>
          </a:p>
          <a:p>
            <a:pPr lvl="1"/>
            <a:r>
              <a:rPr lang="cs-CZ" dirty="0" err="1" smtClean="0"/>
              <a:t>pozn</a:t>
            </a:r>
            <a:r>
              <a:rPr lang="cs-CZ" dirty="0" smtClean="0"/>
              <a:t>: hledá se soubor </a:t>
            </a:r>
            <a:r>
              <a:rPr lang="cs-CZ" dirty="0" err="1" smtClean="0"/>
              <a:t>index.htm</a:t>
            </a:r>
            <a:endParaRPr lang="cs-CZ" dirty="0" smtClean="0"/>
          </a:p>
          <a:p>
            <a:r>
              <a:rPr lang="cs-CZ" dirty="0" smtClean="0"/>
              <a:t>Zkontroluj funkčnost webu</a:t>
            </a:r>
          </a:p>
          <a:p>
            <a:pPr lvl="1"/>
            <a:r>
              <a:rPr lang="cs-CZ" dirty="0" smtClean="0"/>
              <a:t>http://</a:t>
            </a:r>
            <a:r>
              <a:rPr lang="cs-CZ" dirty="0" err="1" smtClean="0"/>
              <a:t>www.xppppppj.php5.cz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773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- místa v síti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OA a JŠ Jihlava, VY_32_INOVACE_023.ICT.34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3580" y="1157168"/>
            <a:ext cx="19174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smtClean="0">
                <a:solidFill>
                  <a:prstClr val="black"/>
                </a:solidFill>
              </a:rPr>
              <a:t>Přihlášení k FTP serveru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3570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smtClean="0">
                <a:solidFill>
                  <a:prstClr val="black"/>
                </a:solidFill>
                <a:cs typeface="Calibri" pitchFamily="34" charset="0"/>
              </a:rPr>
              <a:t> </a:t>
            </a:r>
            <a:endParaRPr lang="cs-CZ" sz="60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smtClean="0">
                <a:solidFill>
                  <a:srgbClr val="595959"/>
                </a:solidFill>
                <a:cs typeface="Calibri" pitchFamily="34" charset="0"/>
              </a:rPr>
              <a:t>Vytvořený výřez obrazovky: 11.3.2013 8:00</a:t>
            </a:r>
            <a:endParaRPr lang="cs-CZ" sz="60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smtClean="0">
                <a:solidFill>
                  <a:prstClr val="black"/>
                </a:solidFill>
                <a:cs typeface="Calibri" pitchFamily="34" charset="0"/>
              </a:rPr>
              <a:t> </a:t>
            </a:r>
            <a:endParaRPr lang="cs-CZ" sz="3570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3580" y="1470336"/>
            <a:ext cx="4714875" cy="35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35896" y="2203949"/>
            <a:ext cx="4923069" cy="39221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3627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- místa v síti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41046" y="1556792"/>
            <a:ext cx="7632848" cy="42934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/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>
                <a:hlinkClick r:id="rId2"/>
              </a:rPr>
              <a:t>http://</a:t>
            </a:r>
            <a:r>
              <a:rPr lang="cs-CZ" sz="3200" dirty="0" err="1" smtClean="0">
                <a:hlinkClick r:id="rId2"/>
              </a:rPr>
              <a:t>www.jakpsatweb.cz</a:t>
            </a:r>
            <a:endParaRPr lang="cs-CZ" sz="3200" dirty="0" smtClean="0"/>
          </a:p>
          <a:p>
            <a:pPr algn="ctr">
              <a:spcBef>
                <a:spcPts val="600"/>
              </a:spcBef>
            </a:pPr>
            <a:r>
              <a:rPr lang="cs-CZ" sz="3200" dirty="0"/>
              <a:t>Doporučená literatura:</a:t>
            </a:r>
          </a:p>
          <a:p>
            <a:pPr algn="ctr">
              <a:spcBef>
                <a:spcPts val="600"/>
              </a:spcBef>
            </a:pPr>
            <a:r>
              <a:rPr lang="cs-CZ" sz="3200" dirty="0">
                <a:hlinkClick r:id="rId3"/>
              </a:rPr>
              <a:t>P. Roubal, Informatika a výpočetní technika pro střední školy - Praktická učebnice</a:t>
            </a:r>
            <a:endParaRPr lang="cs-CZ" sz="3200" dirty="0"/>
          </a:p>
          <a:p>
            <a:pPr algn="ctr">
              <a:spcBef>
                <a:spcPts val="600"/>
              </a:spcBef>
            </a:pPr>
            <a:r>
              <a:rPr lang="cs-CZ" sz="3200" dirty="0" smtClean="0"/>
              <a:t>Použité zdroje:</a:t>
            </a:r>
          </a:p>
          <a:p>
            <a:pPr algn="ctr">
              <a:spcBef>
                <a:spcPts val="600"/>
              </a:spcBef>
            </a:pPr>
            <a:r>
              <a:rPr lang="cs-CZ" sz="2800" dirty="0" smtClean="0"/>
              <a:t>Veškerý obsah včetně obrázků je dílem </a:t>
            </a:r>
            <a:r>
              <a:rPr lang="cs-CZ" sz="2800" dirty="0"/>
              <a:t>autora. </a:t>
            </a:r>
            <a:endParaRPr lang="cs-CZ" sz="2800" dirty="0" smtClean="0"/>
          </a:p>
          <a:p>
            <a:pPr algn="ctr"/>
            <a:endParaRPr lang="cs-CZ" sz="2800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VY_32_INOVACE_025.ICT.34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27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718</TotalTime>
  <Words>255</Words>
  <Application>Microsoft Office PowerPoint</Application>
  <PresentationFormat>Předvádění na obrazovce (4:3)</PresentationFormat>
  <Paragraphs>74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sady Office</vt:lpstr>
      <vt:lpstr>Motiv systému Office</vt:lpstr>
      <vt:lpstr>1_Motiv systému Office</vt:lpstr>
      <vt:lpstr>Prezentace aplikace PowerPoint</vt:lpstr>
      <vt:lpstr>Prezentace aplikace PowerPoint</vt:lpstr>
      <vt:lpstr>Tvorba webových stránek – místa v síti</vt:lpstr>
      <vt:lpstr>Tvorba webových stránek - místa v síti</vt:lpstr>
      <vt:lpstr>Tvorba webových stránek – místa v síti</vt:lpstr>
      <vt:lpstr>Tvorba webových stránek - místa v síti</vt:lpstr>
      <vt:lpstr>Tvorba webových stránek - místa v síti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025.ICT.34</dc:title>
  <dc:creator>Fišer Jaroslav</dc:creator>
  <cp:keywords>CZ.1.07/1.5.00/34.0744</cp:keywords>
  <cp:lastModifiedBy>Fiser</cp:lastModifiedBy>
  <cp:revision>120</cp:revision>
  <dcterms:created xsi:type="dcterms:W3CDTF">2012-10-03T08:25:35Z</dcterms:created>
  <dcterms:modified xsi:type="dcterms:W3CDTF">2013-03-25T06:18:48Z</dcterms:modified>
</cp:coreProperties>
</file>