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0A7BBA9-C962-4281-AB4B-1032C0D553BB}" type="datetimeFigureOut">
              <a:rPr lang="cs-CZ" smtClean="0"/>
              <a:pPr/>
              <a:t>1.4.2011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11560" y="2060848"/>
            <a:ext cx="7772400" cy="1828800"/>
          </a:xfrm>
        </p:spPr>
        <p:txBody>
          <a:bodyPr/>
          <a:lstStyle/>
          <a:p>
            <a:r>
              <a:rPr lang="cs-CZ" dirty="0" smtClean="0"/>
              <a:t>Poznáte, jaká lokalita je schována v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</a:t>
            </a:r>
            <a:r>
              <a:rPr lang="cs-CZ" sz="1100" b="1" dirty="0" smtClean="0"/>
              <a:t>. Jan </a:t>
            </a:r>
            <a:r>
              <a:rPr lang="cs-CZ" sz="1100" b="1" dirty="0" smtClean="0"/>
              <a:t>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030100.JPG"/>
          <p:cNvPicPr>
            <a:picLocks noChangeAspect="1"/>
          </p:cNvPicPr>
          <p:nvPr/>
        </p:nvPicPr>
        <p:blipFill>
          <a:blip r:embed="rId2" cstate="print"/>
          <a:srcRect l="68113" t="67850"/>
          <a:stretch>
            <a:fillRect/>
          </a:stretch>
        </p:blipFill>
        <p:spPr>
          <a:xfrm>
            <a:off x="6228184" y="4653136"/>
            <a:ext cx="2915816" cy="2204864"/>
          </a:xfrm>
          <a:prstGeom prst="rect">
            <a:avLst/>
          </a:prstGeom>
        </p:spPr>
      </p:pic>
      <p:pic>
        <p:nvPicPr>
          <p:cNvPr id="3" name="Obrázek 2" descr="P7030100.JPG"/>
          <p:cNvPicPr>
            <a:picLocks noChangeAspect="1"/>
          </p:cNvPicPr>
          <p:nvPr/>
        </p:nvPicPr>
        <p:blipFill>
          <a:blip r:embed="rId2" cstate="print"/>
          <a:srcRect r="68112" b="65750"/>
          <a:stretch>
            <a:fillRect/>
          </a:stretch>
        </p:blipFill>
        <p:spPr>
          <a:xfrm>
            <a:off x="0" y="0"/>
            <a:ext cx="2915816" cy="2348880"/>
          </a:xfrm>
          <a:prstGeom prst="rect">
            <a:avLst/>
          </a:prstGeom>
        </p:spPr>
      </p:pic>
      <p:pic>
        <p:nvPicPr>
          <p:cNvPr id="4" name="Obrázek 3" descr="P7030100.JPG"/>
          <p:cNvPicPr>
            <a:picLocks noChangeAspect="1"/>
          </p:cNvPicPr>
          <p:nvPr/>
        </p:nvPicPr>
        <p:blipFill>
          <a:blip r:embed="rId2" cstate="print"/>
          <a:srcRect t="64700" r="68113"/>
          <a:stretch>
            <a:fillRect/>
          </a:stretch>
        </p:blipFill>
        <p:spPr>
          <a:xfrm>
            <a:off x="0" y="4437112"/>
            <a:ext cx="2915816" cy="2420888"/>
          </a:xfrm>
          <a:prstGeom prst="rect">
            <a:avLst/>
          </a:prstGeom>
        </p:spPr>
      </p:pic>
      <p:pic>
        <p:nvPicPr>
          <p:cNvPr id="5" name="Obrázek 4" descr="P7030100.JPG"/>
          <p:cNvPicPr>
            <a:picLocks noChangeAspect="1"/>
          </p:cNvPicPr>
          <p:nvPr/>
        </p:nvPicPr>
        <p:blipFill>
          <a:blip r:embed="rId2" cstate="print"/>
          <a:srcRect l="68113" b="64700"/>
          <a:stretch>
            <a:fillRect/>
          </a:stretch>
        </p:blipFill>
        <p:spPr>
          <a:xfrm>
            <a:off x="6228184" y="0"/>
            <a:ext cx="2915816" cy="2420888"/>
          </a:xfrm>
          <a:prstGeom prst="rect">
            <a:avLst/>
          </a:prstGeom>
        </p:spPr>
      </p:pic>
      <p:pic>
        <p:nvPicPr>
          <p:cNvPr id="6" name="Obrázek 5" descr="P7030100.JPG"/>
          <p:cNvPicPr>
            <a:picLocks noChangeAspect="1"/>
          </p:cNvPicPr>
          <p:nvPr/>
        </p:nvPicPr>
        <p:blipFill>
          <a:blip r:embed="rId2" cstate="print"/>
          <a:srcRect t="33200" r="68112" b="34250"/>
          <a:stretch>
            <a:fillRect/>
          </a:stretch>
        </p:blipFill>
        <p:spPr>
          <a:xfrm>
            <a:off x="0" y="2276872"/>
            <a:ext cx="2915816" cy="2232248"/>
          </a:xfrm>
          <a:prstGeom prst="rect">
            <a:avLst/>
          </a:prstGeom>
        </p:spPr>
      </p:pic>
      <p:pic>
        <p:nvPicPr>
          <p:cNvPr id="7" name="Obrázek 6" descr="P7030100.JPG"/>
          <p:cNvPicPr>
            <a:picLocks noChangeAspect="1"/>
          </p:cNvPicPr>
          <p:nvPr/>
        </p:nvPicPr>
        <p:blipFill>
          <a:blip r:embed="rId2" cstate="print"/>
          <a:srcRect l="31888" t="67850" r="31888" b="-1"/>
          <a:stretch>
            <a:fillRect/>
          </a:stretch>
        </p:blipFill>
        <p:spPr>
          <a:xfrm>
            <a:off x="2915816" y="4653136"/>
            <a:ext cx="3312368" cy="2204864"/>
          </a:xfrm>
          <a:prstGeom prst="rect">
            <a:avLst/>
          </a:prstGeom>
        </p:spPr>
      </p:pic>
      <p:pic>
        <p:nvPicPr>
          <p:cNvPr id="8" name="Obrázek 7" descr="P7030100.JPG"/>
          <p:cNvPicPr>
            <a:picLocks noChangeAspect="1"/>
          </p:cNvPicPr>
          <p:nvPr/>
        </p:nvPicPr>
        <p:blipFill>
          <a:blip r:embed="rId2" cstate="print"/>
          <a:srcRect l="68112" t="35300" b="32150"/>
          <a:stretch>
            <a:fillRect/>
          </a:stretch>
        </p:blipFill>
        <p:spPr>
          <a:xfrm>
            <a:off x="6228184" y="2420888"/>
            <a:ext cx="2915816" cy="2232248"/>
          </a:xfrm>
          <a:prstGeom prst="rect">
            <a:avLst/>
          </a:prstGeom>
        </p:spPr>
      </p:pic>
      <p:pic>
        <p:nvPicPr>
          <p:cNvPr id="9" name="Obrázek 8" descr="P7030100.JPG"/>
          <p:cNvPicPr>
            <a:picLocks noChangeAspect="1"/>
          </p:cNvPicPr>
          <p:nvPr/>
        </p:nvPicPr>
        <p:blipFill>
          <a:blip r:embed="rId2" cstate="print"/>
          <a:srcRect l="31888" t="34250" r="31887" b="30050"/>
          <a:stretch>
            <a:fillRect/>
          </a:stretch>
        </p:blipFill>
        <p:spPr>
          <a:xfrm>
            <a:off x="2915816" y="2348880"/>
            <a:ext cx="3312368" cy="2448272"/>
          </a:xfrm>
          <a:prstGeom prst="rect">
            <a:avLst/>
          </a:prstGeom>
        </p:spPr>
      </p:pic>
      <p:pic>
        <p:nvPicPr>
          <p:cNvPr id="10" name="Obrázek 9" descr="P7030100.JPG"/>
          <p:cNvPicPr>
            <a:picLocks noChangeAspect="1"/>
          </p:cNvPicPr>
          <p:nvPr/>
        </p:nvPicPr>
        <p:blipFill>
          <a:blip r:embed="rId2" cstate="print"/>
          <a:srcRect l="31887" r="30313" b="65750"/>
          <a:stretch>
            <a:fillRect/>
          </a:stretch>
        </p:blipFill>
        <p:spPr>
          <a:xfrm>
            <a:off x="2915816" y="0"/>
            <a:ext cx="3456384" cy="234888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236296" y="6165304"/>
            <a:ext cx="151216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Hrad Kost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070187.JPG"/>
          <p:cNvPicPr>
            <a:picLocks noChangeAspect="1"/>
          </p:cNvPicPr>
          <p:nvPr/>
        </p:nvPicPr>
        <p:blipFill>
          <a:blip r:embed="rId2" cstate="print"/>
          <a:srcRect l="64962" b="54200"/>
          <a:stretch>
            <a:fillRect/>
          </a:stretch>
        </p:blipFill>
        <p:spPr>
          <a:xfrm>
            <a:off x="5940152" y="0"/>
            <a:ext cx="3203848" cy="3140968"/>
          </a:xfrm>
          <a:prstGeom prst="rect">
            <a:avLst/>
          </a:prstGeom>
        </p:spPr>
      </p:pic>
      <p:pic>
        <p:nvPicPr>
          <p:cNvPr id="3" name="Obrázek 2" descr="P7070187.JPG"/>
          <p:cNvPicPr>
            <a:picLocks noChangeAspect="1"/>
          </p:cNvPicPr>
          <p:nvPr/>
        </p:nvPicPr>
        <p:blipFill>
          <a:blip r:embed="rId2" cstate="print"/>
          <a:srcRect r="59450" b="57350"/>
          <a:stretch>
            <a:fillRect/>
          </a:stretch>
        </p:blipFill>
        <p:spPr>
          <a:xfrm>
            <a:off x="0" y="0"/>
            <a:ext cx="3707904" cy="2924944"/>
          </a:xfrm>
          <a:prstGeom prst="rect">
            <a:avLst/>
          </a:prstGeom>
        </p:spPr>
      </p:pic>
      <p:pic>
        <p:nvPicPr>
          <p:cNvPr id="4" name="Obrázek 3" descr="P7070187.JPG"/>
          <p:cNvPicPr>
            <a:picLocks noChangeAspect="1"/>
          </p:cNvPicPr>
          <p:nvPr/>
        </p:nvPicPr>
        <p:blipFill>
          <a:blip r:embed="rId2" cstate="print"/>
          <a:srcRect t="42650" r="59450"/>
          <a:stretch>
            <a:fillRect/>
          </a:stretch>
        </p:blipFill>
        <p:spPr>
          <a:xfrm>
            <a:off x="0" y="2924944"/>
            <a:ext cx="3707904" cy="3933056"/>
          </a:xfrm>
          <a:prstGeom prst="rect">
            <a:avLst/>
          </a:prstGeom>
        </p:spPr>
      </p:pic>
      <p:pic>
        <p:nvPicPr>
          <p:cNvPr id="5" name="Obrázek 4" descr="P7070187.JPG"/>
          <p:cNvPicPr>
            <a:picLocks noChangeAspect="1"/>
          </p:cNvPicPr>
          <p:nvPr/>
        </p:nvPicPr>
        <p:blipFill>
          <a:blip r:embed="rId2" cstate="print"/>
          <a:srcRect l="64962" t="44750"/>
          <a:stretch>
            <a:fillRect/>
          </a:stretch>
        </p:blipFill>
        <p:spPr>
          <a:xfrm>
            <a:off x="5940152" y="3068960"/>
            <a:ext cx="3203848" cy="3789040"/>
          </a:xfrm>
          <a:prstGeom prst="rect">
            <a:avLst/>
          </a:prstGeom>
        </p:spPr>
      </p:pic>
      <p:pic>
        <p:nvPicPr>
          <p:cNvPr id="6" name="Obrázek 5" descr="P7070187.JPG"/>
          <p:cNvPicPr>
            <a:picLocks noChangeAspect="1"/>
          </p:cNvPicPr>
          <p:nvPr/>
        </p:nvPicPr>
        <p:blipFill>
          <a:blip r:embed="rId2" cstate="print"/>
          <a:srcRect l="40550" t="50000" r="35038"/>
          <a:stretch>
            <a:fillRect/>
          </a:stretch>
        </p:blipFill>
        <p:spPr>
          <a:xfrm>
            <a:off x="3707904" y="3429000"/>
            <a:ext cx="2232248" cy="3429000"/>
          </a:xfrm>
          <a:prstGeom prst="rect">
            <a:avLst/>
          </a:prstGeom>
        </p:spPr>
      </p:pic>
      <p:pic>
        <p:nvPicPr>
          <p:cNvPr id="7" name="Obrázek 6" descr="P7070187.JPG"/>
          <p:cNvPicPr>
            <a:picLocks noChangeAspect="1"/>
          </p:cNvPicPr>
          <p:nvPr/>
        </p:nvPicPr>
        <p:blipFill>
          <a:blip r:embed="rId2" cstate="print"/>
          <a:srcRect l="40551" t="41600" r="35038" b="48950"/>
          <a:stretch>
            <a:fillRect/>
          </a:stretch>
        </p:blipFill>
        <p:spPr>
          <a:xfrm>
            <a:off x="3707904" y="2852936"/>
            <a:ext cx="2232248" cy="648072"/>
          </a:xfrm>
          <a:prstGeom prst="rect">
            <a:avLst/>
          </a:prstGeom>
        </p:spPr>
      </p:pic>
      <p:pic>
        <p:nvPicPr>
          <p:cNvPr id="8" name="Obrázek 7" descr="P7070187.JPG"/>
          <p:cNvPicPr>
            <a:picLocks noChangeAspect="1"/>
          </p:cNvPicPr>
          <p:nvPr/>
        </p:nvPicPr>
        <p:blipFill>
          <a:blip r:embed="rId2" cstate="print"/>
          <a:srcRect l="39763" r="45275" b="54200"/>
          <a:stretch>
            <a:fillRect/>
          </a:stretch>
        </p:blipFill>
        <p:spPr>
          <a:xfrm>
            <a:off x="3635896" y="0"/>
            <a:ext cx="1368152" cy="3140968"/>
          </a:xfrm>
          <a:prstGeom prst="rect">
            <a:avLst/>
          </a:prstGeom>
        </p:spPr>
      </p:pic>
      <p:pic>
        <p:nvPicPr>
          <p:cNvPr id="9" name="Obrázek 8" descr="P7070187.JPG"/>
          <p:cNvPicPr>
            <a:picLocks noChangeAspect="1"/>
          </p:cNvPicPr>
          <p:nvPr/>
        </p:nvPicPr>
        <p:blipFill>
          <a:blip r:embed="rId2" cstate="print"/>
          <a:srcRect l="52363" r="34250" b="58400"/>
          <a:stretch>
            <a:fillRect/>
          </a:stretch>
        </p:blipFill>
        <p:spPr>
          <a:xfrm>
            <a:off x="4788024" y="0"/>
            <a:ext cx="1224136" cy="285293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236296" y="6165304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Arial Narrow" pitchFamily="34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Trosky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140064.JPG"/>
          <p:cNvPicPr>
            <a:picLocks noChangeAspect="1"/>
          </p:cNvPicPr>
          <p:nvPr/>
        </p:nvPicPr>
        <p:blipFill>
          <a:blip r:embed="rId2" cstate="print"/>
          <a:srcRect t="59450" r="68113"/>
          <a:stretch>
            <a:fillRect/>
          </a:stretch>
        </p:blipFill>
        <p:spPr>
          <a:xfrm>
            <a:off x="0" y="4077072"/>
            <a:ext cx="2915816" cy="2780928"/>
          </a:xfrm>
          <a:prstGeom prst="rect">
            <a:avLst/>
          </a:prstGeom>
        </p:spPr>
      </p:pic>
      <p:pic>
        <p:nvPicPr>
          <p:cNvPr id="3" name="Obrázek 2" descr="P7140064.JPG"/>
          <p:cNvPicPr>
            <a:picLocks noChangeAspect="1"/>
          </p:cNvPicPr>
          <p:nvPr/>
        </p:nvPicPr>
        <p:blipFill>
          <a:blip r:embed="rId2" cstate="print"/>
          <a:srcRect l="68899" t="59450"/>
          <a:stretch>
            <a:fillRect/>
          </a:stretch>
        </p:blipFill>
        <p:spPr>
          <a:xfrm>
            <a:off x="6300192" y="4077072"/>
            <a:ext cx="2843808" cy="2780928"/>
          </a:xfrm>
          <a:prstGeom prst="rect">
            <a:avLst/>
          </a:prstGeom>
        </p:spPr>
      </p:pic>
      <p:pic>
        <p:nvPicPr>
          <p:cNvPr id="4" name="Obrázek 3" descr="P7140064.JPG"/>
          <p:cNvPicPr>
            <a:picLocks noChangeAspect="1"/>
          </p:cNvPicPr>
          <p:nvPr/>
        </p:nvPicPr>
        <p:blipFill>
          <a:blip r:embed="rId2" cstate="print"/>
          <a:srcRect r="68112" b="64700"/>
          <a:stretch>
            <a:fillRect/>
          </a:stretch>
        </p:blipFill>
        <p:spPr>
          <a:xfrm>
            <a:off x="0" y="0"/>
            <a:ext cx="2915816" cy="2420888"/>
          </a:xfrm>
          <a:prstGeom prst="rect">
            <a:avLst/>
          </a:prstGeom>
        </p:spPr>
      </p:pic>
      <p:pic>
        <p:nvPicPr>
          <p:cNvPr id="5" name="Obrázek 4" descr="P7140064.JPG"/>
          <p:cNvPicPr>
            <a:picLocks noChangeAspect="1"/>
          </p:cNvPicPr>
          <p:nvPr/>
        </p:nvPicPr>
        <p:blipFill>
          <a:blip r:embed="rId2" cstate="print"/>
          <a:srcRect l="31888" t="59450" r="31100"/>
          <a:stretch>
            <a:fillRect/>
          </a:stretch>
        </p:blipFill>
        <p:spPr>
          <a:xfrm>
            <a:off x="2915816" y="4077072"/>
            <a:ext cx="3384376" cy="2780928"/>
          </a:xfrm>
          <a:prstGeom prst="rect">
            <a:avLst/>
          </a:prstGeom>
        </p:spPr>
      </p:pic>
      <p:pic>
        <p:nvPicPr>
          <p:cNvPr id="6" name="Obrázek 5" descr="P7140064.JPG"/>
          <p:cNvPicPr>
            <a:picLocks noChangeAspect="1"/>
          </p:cNvPicPr>
          <p:nvPr/>
        </p:nvPicPr>
        <p:blipFill>
          <a:blip r:embed="rId2" cstate="print"/>
          <a:srcRect t="30050" r="68112" b="40550"/>
          <a:stretch>
            <a:fillRect/>
          </a:stretch>
        </p:blipFill>
        <p:spPr>
          <a:xfrm>
            <a:off x="0" y="2060848"/>
            <a:ext cx="2915816" cy="2016224"/>
          </a:xfrm>
          <a:prstGeom prst="rect">
            <a:avLst/>
          </a:prstGeom>
        </p:spPr>
      </p:pic>
      <p:pic>
        <p:nvPicPr>
          <p:cNvPr id="7" name="Obrázek 6" descr="P7140064.JPG"/>
          <p:cNvPicPr>
            <a:picLocks noChangeAspect="1"/>
          </p:cNvPicPr>
          <p:nvPr/>
        </p:nvPicPr>
        <p:blipFill>
          <a:blip r:embed="rId2" cstate="print"/>
          <a:srcRect l="65750" b="66800"/>
          <a:stretch>
            <a:fillRect/>
          </a:stretch>
        </p:blipFill>
        <p:spPr>
          <a:xfrm>
            <a:off x="6012160" y="0"/>
            <a:ext cx="3131840" cy="2276872"/>
          </a:xfrm>
          <a:prstGeom prst="rect">
            <a:avLst/>
          </a:prstGeom>
        </p:spPr>
      </p:pic>
      <p:pic>
        <p:nvPicPr>
          <p:cNvPr id="8" name="Obrázek 7" descr="P7140064.JPG"/>
          <p:cNvPicPr>
            <a:picLocks noChangeAspect="1"/>
          </p:cNvPicPr>
          <p:nvPr/>
        </p:nvPicPr>
        <p:blipFill>
          <a:blip r:embed="rId2" cstate="print"/>
          <a:srcRect l="31888" r="34250" b="66800"/>
          <a:stretch>
            <a:fillRect/>
          </a:stretch>
        </p:blipFill>
        <p:spPr>
          <a:xfrm>
            <a:off x="2915816" y="0"/>
            <a:ext cx="3096344" cy="2276872"/>
          </a:xfrm>
          <a:prstGeom prst="rect">
            <a:avLst/>
          </a:prstGeom>
        </p:spPr>
      </p:pic>
      <p:pic>
        <p:nvPicPr>
          <p:cNvPr id="9" name="Obrázek 8" descr="P7140064.JPG"/>
          <p:cNvPicPr>
            <a:picLocks noChangeAspect="1"/>
          </p:cNvPicPr>
          <p:nvPr/>
        </p:nvPicPr>
        <p:blipFill>
          <a:blip r:embed="rId2" cstate="print"/>
          <a:srcRect l="64175" t="33200" b="39500"/>
          <a:stretch>
            <a:fillRect/>
          </a:stretch>
        </p:blipFill>
        <p:spPr>
          <a:xfrm>
            <a:off x="5868144" y="2276872"/>
            <a:ext cx="3275856" cy="1872208"/>
          </a:xfrm>
          <a:prstGeom prst="rect">
            <a:avLst/>
          </a:prstGeom>
        </p:spPr>
      </p:pic>
      <p:pic>
        <p:nvPicPr>
          <p:cNvPr id="10" name="Obrázek 9" descr="P7140064.JPG"/>
          <p:cNvPicPr>
            <a:picLocks noChangeAspect="1"/>
          </p:cNvPicPr>
          <p:nvPr/>
        </p:nvPicPr>
        <p:blipFill>
          <a:blip r:embed="rId2" cstate="print"/>
          <a:srcRect l="31888" t="33200" r="35038" b="40550"/>
          <a:stretch>
            <a:fillRect/>
          </a:stretch>
        </p:blipFill>
        <p:spPr>
          <a:xfrm>
            <a:off x="2915816" y="2276872"/>
            <a:ext cx="3024336" cy="18002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228184" y="6165304"/>
            <a:ext cx="252028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Adršpašské  skály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38132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70954.JPG"/>
          <p:cNvPicPr>
            <a:picLocks noChangeAspect="1"/>
          </p:cNvPicPr>
          <p:nvPr/>
        </p:nvPicPr>
        <p:blipFill>
          <a:blip r:embed="rId2" cstate="print"/>
          <a:srcRect r="72050" b="62600"/>
          <a:stretch>
            <a:fillRect/>
          </a:stretch>
        </p:blipFill>
        <p:spPr>
          <a:xfrm>
            <a:off x="0" y="0"/>
            <a:ext cx="2555776" cy="2564904"/>
          </a:xfrm>
          <a:prstGeom prst="rect">
            <a:avLst/>
          </a:prstGeom>
        </p:spPr>
      </p:pic>
      <p:pic>
        <p:nvPicPr>
          <p:cNvPr id="5" name="Obrázek 4" descr="P1070954.JPG"/>
          <p:cNvPicPr>
            <a:picLocks noChangeAspect="1"/>
          </p:cNvPicPr>
          <p:nvPr/>
        </p:nvPicPr>
        <p:blipFill>
          <a:blip r:embed="rId2" cstate="print"/>
          <a:srcRect l="64175" t="66800"/>
          <a:stretch>
            <a:fillRect/>
          </a:stretch>
        </p:blipFill>
        <p:spPr>
          <a:xfrm>
            <a:off x="5868144" y="4581128"/>
            <a:ext cx="3275856" cy="2276872"/>
          </a:xfrm>
          <a:prstGeom prst="rect">
            <a:avLst/>
          </a:prstGeom>
        </p:spPr>
      </p:pic>
      <p:pic>
        <p:nvPicPr>
          <p:cNvPr id="6" name="Obrázek 5" descr="P1070954.JPG"/>
          <p:cNvPicPr>
            <a:picLocks noChangeAspect="1"/>
          </p:cNvPicPr>
          <p:nvPr/>
        </p:nvPicPr>
        <p:blipFill>
          <a:blip r:embed="rId2" cstate="print"/>
          <a:srcRect t="65750" r="72050"/>
          <a:stretch>
            <a:fillRect/>
          </a:stretch>
        </p:blipFill>
        <p:spPr>
          <a:xfrm>
            <a:off x="0" y="4509120"/>
            <a:ext cx="2555776" cy="2348880"/>
          </a:xfrm>
          <a:prstGeom prst="rect">
            <a:avLst/>
          </a:prstGeom>
        </p:spPr>
      </p:pic>
      <p:pic>
        <p:nvPicPr>
          <p:cNvPr id="7" name="Obrázek 6" descr="P1070954.JPG"/>
          <p:cNvPicPr>
            <a:picLocks noChangeAspect="1"/>
          </p:cNvPicPr>
          <p:nvPr/>
        </p:nvPicPr>
        <p:blipFill>
          <a:blip r:embed="rId2" cstate="print"/>
          <a:srcRect l="64175" b="62600"/>
          <a:stretch>
            <a:fillRect/>
          </a:stretch>
        </p:blipFill>
        <p:spPr>
          <a:xfrm>
            <a:off x="5868144" y="0"/>
            <a:ext cx="3275856" cy="2564904"/>
          </a:xfrm>
          <a:prstGeom prst="rect">
            <a:avLst/>
          </a:prstGeom>
        </p:spPr>
      </p:pic>
      <p:pic>
        <p:nvPicPr>
          <p:cNvPr id="8" name="Obrázek 7" descr="P1070954.JPG"/>
          <p:cNvPicPr>
            <a:picLocks noChangeAspect="1"/>
          </p:cNvPicPr>
          <p:nvPr/>
        </p:nvPicPr>
        <p:blipFill>
          <a:blip r:embed="rId2" cstate="print"/>
          <a:srcRect l="64174" t="37400" b="33200"/>
          <a:stretch>
            <a:fillRect/>
          </a:stretch>
        </p:blipFill>
        <p:spPr>
          <a:xfrm>
            <a:off x="5868144" y="2564904"/>
            <a:ext cx="3275856" cy="2016224"/>
          </a:xfrm>
          <a:prstGeom prst="rect">
            <a:avLst/>
          </a:prstGeom>
        </p:spPr>
      </p:pic>
      <p:pic>
        <p:nvPicPr>
          <p:cNvPr id="9" name="Obrázek 8" descr="P1070954.JPG"/>
          <p:cNvPicPr>
            <a:picLocks noChangeAspect="1"/>
          </p:cNvPicPr>
          <p:nvPr/>
        </p:nvPicPr>
        <p:blipFill>
          <a:blip r:embed="rId2" cstate="print"/>
          <a:srcRect l="27950" t="65750" r="35825"/>
          <a:stretch>
            <a:fillRect/>
          </a:stretch>
        </p:blipFill>
        <p:spPr>
          <a:xfrm>
            <a:off x="2555776" y="4509120"/>
            <a:ext cx="3312368" cy="2348880"/>
          </a:xfrm>
          <a:prstGeom prst="rect">
            <a:avLst/>
          </a:prstGeom>
        </p:spPr>
      </p:pic>
      <p:pic>
        <p:nvPicPr>
          <p:cNvPr id="10" name="Obrázek 9" descr="P1070954.JPG"/>
          <p:cNvPicPr>
            <a:picLocks noChangeAspect="1"/>
          </p:cNvPicPr>
          <p:nvPr/>
        </p:nvPicPr>
        <p:blipFill>
          <a:blip r:embed="rId2" cstate="print"/>
          <a:srcRect t="34250" r="72049" b="34250"/>
          <a:stretch>
            <a:fillRect/>
          </a:stretch>
        </p:blipFill>
        <p:spPr>
          <a:xfrm>
            <a:off x="0" y="2348880"/>
            <a:ext cx="2555776" cy="2160240"/>
          </a:xfrm>
          <a:prstGeom prst="rect">
            <a:avLst/>
          </a:prstGeom>
        </p:spPr>
      </p:pic>
      <p:pic>
        <p:nvPicPr>
          <p:cNvPr id="11" name="Obrázek 10" descr="P1070954.JPG"/>
          <p:cNvPicPr>
            <a:picLocks noChangeAspect="1"/>
          </p:cNvPicPr>
          <p:nvPr/>
        </p:nvPicPr>
        <p:blipFill>
          <a:blip r:embed="rId2" cstate="print"/>
          <a:srcRect l="27950" r="35825" b="62600"/>
          <a:stretch>
            <a:fillRect/>
          </a:stretch>
        </p:blipFill>
        <p:spPr>
          <a:xfrm>
            <a:off x="2555776" y="0"/>
            <a:ext cx="3312368" cy="2564904"/>
          </a:xfrm>
          <a:prstGeom prst="rect">
            <a:avLst/>
          </a:prstGeom>
        </p:spPr>
      </p:pic>
      <p:pic>
        <p:nvPicPr>
          <p:cNvPr id="12" name="Obrázek 11" descr="P1070954.JPG"/>
          <p:cNvPicPr>
            <a:picLocks noChangeAspect="1"/>
          </p:cNvPicPr>
          <p:nvPr/>
        </p:nvPicPr>
        <p:blipFill>
          <a:blip r:embed="rId2" cstate="print"/>
          <a:srcRect l="27951" t="37400" r="35825" b="34250"/>
          <a:stretch>
            <a:fillRect/>
          </a:stretch>
        </p:blipFill>
        <p:spPr>
          <a:xfrm>
            <a:off x="2555776" y="2564904"/>
            <a:ext cx="3312368" cy="194421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444208" y="6165304"/>
            <a:ext cx="23042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Arial Narrow" pitchFamily="34" charset="0"/>
              </a:rPr>
              <a:t>Pravčická</a:t>
            </a:r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  </a:t>
            </a:r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brána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</a:t>
            </a:r>
            <a:r>
              <a:rPr lang="cs-CZ" sz="1600" dirty="0" smtClean="0"/>
              <a:t> </a:t>
            </a:r>
            <a:r>
              <a:rPr lang="cs-CZ" sz="1600" dirty="0" smtClean="0"/>
              <a:t>až 4: Archív autora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17-Puzzle3</Template>
  <TotalTime>48</TotalTime>
  <Words>36</Words>
  <Application>Microsoft Office PowerPoint</Application>
  <PresentationFormat>Předvádění na obrazovce (4:3)</PresentationFormat>
  <Paragraphs>13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Opona</vt:lpstr>
      <vt:lpstr>Poznáte, jaká lokalita je schována v puzzle?</vt:lpstr>
      <vt:lpstr>Snímek 2</vt:lpstr>
      <vt:lpstr>Snímek 3</vt:lpstr>
      <vt:lpstr>Snímek 4</vt:lpstr>
      <vt:lpstr>Snímek 5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6</cp:revision>
  <dcterms:created xsi:type="dcterms:W3CDTF">2011-03-27T17:17:06Z</dcterms:created>
  <dcterms:modified xsi:type="dcterms:W3CDTF">2011-04-01T11:52:44Z</dcterms:modified>
</cp:coreProperties>
</file>