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76" r:id="rId7"/>
    <p:sldId id="263" r:id="rId8"/>
    <p:sldId id="264" r:id="rId9"/>
    <p:sldId id="267" r:id="rId10"/>
    <p:sldId id="268" r:id="rId11"/>
    <p:sldId id="269" r:id="rId12"/>
    <p:sldId id="270" r:id="rId13"/>
    <p:sldId id="271" r:id="rId14"/>
    <p:sldId id="272" r:id="rId15"/>
    <p:sldId id="277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BD47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736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307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134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451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564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44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86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636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550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871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295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02B67-E0BF-4DF9-BA09-581B0A56D566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64F092-81BC-410D-8CEA-B94B3A2649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47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google.cz/imgres?hl=cs&amp;tbo=d&amp;biw=1366&amp;bih=622&amp;tbm=isch&amp;tbnid=NKwmAX1FNvNYGM:&amp;imgrefurl=http://www.rade.ic.cz/1rocnik/EXP/exp.html&amp;docid=YwVToQvR5S_fWM&amp;imgurl=http://www.rade.ic.cz/1rocnik/EXP/obr/ep%20desert.gif&amp;w=948&amp;h=540&amp;ei=JWz9UJWdIMrUswbwvIHQCw&amp;zoom=1&amp;iact=hc&amp;vpx=523&amp;vpy=183&amp;dur=1229&amp;hovh=169&amp;hovw=298&amp;tx=179&amp;ty=114&amp;sig=100401211674318936206&amp;page=1&amp;tbnh=134&amp;tbnw=236&amp;start=0&amp;ndsp=21&amp;ved=1t:429,r:10,s:0,i:123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3861662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74962"/>
                <a:gridCol w="512762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VY_32_INOVACE_2B_05_POUST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ZEMĚPIS 8.ROČNÍK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POUŠŤ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Září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072" y="5466369"/>
            <a:ext cx="4160052" cy="1285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815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753671"/>
              </p:ext>
            </p:extLst>
          </p:nvPr>
        </p:nvGraphicFramePr>
        <p:xfrm>
          <a:off x="323528" y="649744"/>
          <a:ext cx="8424936" cy="5867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5328592"/>
              </a:tblGrid>
              <a:tr h="464071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283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poznatků</a:t>
                      </a:r>
                      <a:r>
                        <a:rPr lang="cs-CZ" sz="2000" baseline="0" dirty="0" smtClean="0"/>
                        <a:t> a následnému </a:t>
                      </a:r>
                      <a:r>
                        <a:rPr lang="cs-CZ" sz="2000" dirty="0" smtClean="0"/>
                        <a:t>zopakování a procvičení učiva o přírodních oblastech světa – o pouštích. Žáci se na začátku společně s </a:t>
                      </a:r>
                      <a:r>
                        <a:rPr lang="cs-CZ" sz="2000" smtClean="0"/>
                        <a:t>učitelem seznámí se základními </a:t>
                      </a:r>
                      <a:r>
                        <a:rPr lang="cs-CZ" sz="2000" dirty="0" smtClean="0"/>
                        <a:t>poznatky o poušti, vyhledají oblasti pouští</a:t>
                      </a:r>
                      <a:r>
                        <a:rPr lang="cs-CZ" sz="2000" baseline="0" dirty="0" smtClean="0"/>
                        <a:t> na mapě, </a:t>
                      </a:r>
                      <a:r>
                        <a:rPr lang="cs-CZ" sz="2000" dirty="0" smtClean="0"/>
                        <a:t>připomenou si některé rostliny a zvířata, kteří zde žijí. 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k 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539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33243" y="3216171"/>
            <a:ext cx="756771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38100">
                  <a:solidFill>
                    <a:srgbClr val="FFFF66"/>
                  </a:solidFill>
                </a:ln>
                <a:solidFill>
                  <a:srgbClr val="FFC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TROPY – POUŠŤ</a:t>
            </a:r>
            <a:endParaRPr lang="cs-CZ" sz="8800" b="1" cap="none" spc="0" dirty="0">
              <a:ln w="38100">
                <a:solidFill>
                  <a:srgbClr val="FFFF66"/>
                </a:solidFill>
              </a:ln>
              <a:solidFill>
                <a:srgbClr val="FFC000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8" name="Picture 4" descr="C:\Users\Speciální školy\AppData\Local\Microsoft\Windows\Temporary Internet Files\Content.IE5\65X7FIK3\MC900345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480" y="404664"/>
            <a:ext cx="3552448" cy="25017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93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62194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 w="28575">
                  <a:solidFill>
                    <a:srgbClr val="FF3300"/>
                  </a:solidFill>
                </a:ln>
                <a:solidFill>
                  <a:srgbClr val="FF6600"/>
                </a:solidFill>
              </a:rPr>
              <a:t>Výskyt oblasti pouští na zeměkouli</a:t>
            </a:r>
            <a:endParaRPr lang="cs-CZ" sz="4000" b="1" dirty="0">
              <a:ln w="28575">
                <a:solidFill>
                  <a:srgbClr val="FF3300"/>
                </a:solidFill>
              </a:ln>
              <a:solidFill>
                <a:srgbClr val="FF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111253"/>
            <a:ext cx="1655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Klikni zde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59614" y="2415527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Speciální školy\AppData\Local\Microsoft\Windows\Temporary Internet Files\Content.IE5\65X7FIK3\MC900237596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364" y="1340768"/>
            <a:ext cx="1735248" cy="206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3861048"/>
            <a:ext cx="7488832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Největší poušť světa – SAHARA (Afrika)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13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TROPY - poušť- popis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Nachází </a:t>
            </a:r>
            <a:r>
              <a:rPr lang="cs-CZ" sz="3300" b="1" dirty="0" smtClean="0"/>
              <a:t>se v oblasti rovníku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Nejteplejší a nejsušší oblasti na světě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Denní teplota až 50°C, v noci i méně než 0°C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Povrch tvoří písek nebo kamení</a:t>
            </a:r>
            <a:endParaRPr lang="cs-CZ" sz="3300" b="1" dirty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Málo obydlené (minimum lidí, zvířat, rostlin)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300" b="1" dirty="0" smtClean="0"/>
              <a:t>Rostliny a živočichové musí být přizpůsobeni trvalému nedostatku vody</a:t>
            </a:r>
          </a:p>
          <a:p>
            <a:pPr>
              <a:buFont typeface="Wingdings" pitchFamily="2" charset="2"/>
              <a:buChar char="Ø"/>
            </a:pP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val="107108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16632"/>
            <a:ext cx="4040188" cy="6408712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OÁZA</a:t>
            </a:r>
            <a:r>
              <a:rPr lang="cs-CZ" sz="32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 – místo v poušti, kde se nachází podzemní voda</a:t>
            </a:r>
            <a:endParaRPr lang="cs-CZ" sz="3200" b="1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88640"/>
            <a:ext cx="4041775" cy="6408712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ln>
                  <a:solidFill>
                    <a:srgbClr val="C00000"/>
                  </a:solidFill>
                </a:ln>
                <a:solidFill>
                  <a:schemeClr val="bg2">
                    <a:lumMod val="10000"/>
                  </a:schemeClr>
                </a:solidFill>
              </a:rPr>
              <a:t>PÍSEČNÁ DUNA </a:t>
            </a:r>
            <a:r>
              <a:rPr lang="cs-CZ" sz="3200" b="1" dirty="0" smtClean="0">
                <a:ln>
                  <a:solidFill>
                    <a:srgbClr val="C00000"/>
                  </a:solidFill>
                </a:ln>
                <a:solidFill>
                  <a:schemeClr val="bg2">
                    <a:lumMod val="10000"/>
                  </a:schemeClr>
                </a:solidFill>
              </a:rPr>
              <a:t>– kopce tvořené pískem, pohybují se a mění svůj tvar</a:t>
            </a:r>
            <a:endParaRPr lang="cs-CZ" sz="3200" b="1" dirty="0">
              <a:ln>
                <a:solidFill>
                  <a:srgbClr val="C00000"/>
                </a:solidFill>
              </a:ln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5" name="Picture 3" descr="C:\Users\Speciální školy\AppData\Local\Microsoft\Windows\Temporary Internet Files\Content.IE5\65X7FIK3\MP900400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63524"/>
            <a:ext cx="4536504" cy="36292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6" name="Picture 4" descr="C:\Users\Speciální školy\AppData\Local\Microsoft\Windows\Temporary Internet Files\Content.IE5\SGW27DW7\MP9004027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5" y="2363524"/>
            <a:ext cx="4716016" cy="31427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49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peciální školy\AppData\Local\Microsoft\Windows\Temporary Internet Files\Content.IE5\D0979LKZ\MP90040722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79"/>
          <a:stretch/>
        </p:blipFill>
        <p:spPr bwMode="auto">
          <a:xfrm>
            <a:off x="803" y="-33745"/>
            <a:ext cx="3720923" cy="3657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peciální školy\AppData\Local\Microsoft\Windows\Temporary Internet Files\Content.IE5\D0979LKZ\MP900433387[2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42" b="8770"/>
          <a:stretch/>
        </p:blipFill>
        <p:spPr bwMode="auto">
          <a:xfrm>
            <a:off x="5512707" y="8175"/>
            <a:ext cx="3444240" cy="40593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eciální školy\AppData\Local\Microsoft\Windows\Temporary Internet Files\Content.IE5\D0979LKZ\MP900438335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03" r="6440"/>
          <a:stretch/>
        </p:blipFill>
        <p:spPr bwMode="auto">
          <a:xfrm>
            <a:off x="635171" y="3415065"/>
            <a:ext cx="4031672" cy="3503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peciální školy\AppData\Local\Microsoft\Windows\Temporary Internet Files\Content.IE5\65X7FIK3\MP900438328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58" r="21920"/>
          <a:stretch/>
        </p:blipFill>
        <p:spPr bwMode="auto">
          <a:xfrm>
            <a:off x="4860032" y="3632448"/>
            <a:ext cx="3750561" cy="31630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19672" y="2953012"/>
            <a:ext cx="6094342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softEdge rad="127000"/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Rostlinstvo pouští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643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83305" y="5832459"/>
            <a:ext cx="5605830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127000"/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Živočichové pouští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122" name="Picture 2" descr="C:\Users\Speciální školy\AppData\Local\Microsoft\Windows\Temporary Internet Files\Content.IE5\D0979LKZ\MP900406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65" y="371453"/>
            <a:ext cx="2520280" cy="37785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peciální školy\AppData\Local\Microsoft\Windows\Temporary Internet Files\Content.IE5\65X7FIK3\MP9004069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2656"/>
            <a:ext cx="3403848" cy="2269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peciální školy\AppData\Local\Microsoft\Windows\Temporary Internet Files\Content.IE5\D0979LKZ\MP9001787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356" y="2120236"/>
            <a:ext cx="2395728" cy="3657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901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720" y="1412776"/>
            <a:ext cx="4968552" cy="4824536"/>
          </a:xfrm>
          <a:prstGeom prst="horizontalScroll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TEST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Uděláš-li chybu, pomocí šipky se vrať zpět.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18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004" y="27384"/>
            <a:ext cx="9144000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Pouště se nacházejí v oblasti: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491880" y="3148608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pólů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43600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nultého poledníku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712346" y="18109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rovníku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26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0782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22131" y="34290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pískem a kamením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3" action="ppaction://hlinksldjump"/>
          </p:cNvPr>
          <p:cNvSpPr/>
          <p:nvPr/>
        </p:nvSpPr>
        <p:spPr>
          <a:xfrm>
            <a:off x="5556742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mechem a lišejníkem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1007604" y="184482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travinami a stromy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604" y="50832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Pouště  jsou pokryté zejména: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42652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31901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2952328" cy="1302715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stálé horko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hodně srážek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5292080" y="456730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vysoké teploty a málo srážek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9741" y="50832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Na poušti je:</a:t>
            </a:r>
            <a:endParaRPr lang="cs-CZ" sz="3200" b="1" dirty="0"/>
          </a:p>
        </p:txBody>
      </p:sp>
      <p:sp>
        <p:nvSpPr>
          <p:cNvPr id="9" name="Oválný popisek 8">
            <a:hlinkClick r:id="rId2" action="ppaction://hlinksldjump"/>
          </p:cNvPr>
          <p:cNvSpPr/>
          <p:nvPr/>
        </p:nvSpPr>
        <p:spPr>
          <a:xfrm>
            <a:off x="2555776" y="312714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chladno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málo srážek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90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66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;	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556792"/>
            <a:ext cx="367240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druh rostliny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3" action="ppaction://hlinksldjump"/>
          </p:cNvPr>
          <p:cNvSpPr/>
          <p:nvPr/>
        </p:nvSpPr>
        <p:spPr>
          <a:xfrm>
            <a:off x="5220072" y="4725144"/>
            <a:ext cx="345638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místo, kde se nachází voda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213479" y="2996952"/>
            <a:ext cx="354664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hora z navátého písku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30288" y="533173"/>
            <a:ext cx="7070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OÁZA  je: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52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531171" y="465313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velblouda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852380" y="213285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krokodýla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18559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hada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Kterého živočicha NENAJDEŠ v poušti?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3737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827584" y="177281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Sahara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3" action="ppaction://hlinksldjump"/>
          </p:cNvPr>
          <p:cNvSpPr/>
          <p:nvPr/>
        </p:nvSpPr>
        <p:spPr>
          <a:xfrm>
            <a:off x="295131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Gobi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3" action="ppaction://hlinksldjump"/>
          </p:cNvPr>
          <p:cNvSpPr/>
          <p:nvPr/>
        </p:nvSpPr>
        <p:spPr>
          <a:xfrm>
            <a:off x="5526057" y="4581128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Amazonka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39098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Jak se nazývá největší poušť světa 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111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915816" y="836712"/>
            <a:ext cx="3312368" cy="3024336"/>
          </a:xfrm>
          <a:prstGeom prst="smileyFace">
            <a:avLst/>
          </a:prstGeom>
          <a:solidFill>
            <a:srgbClr val="FF0000"/>
          </a:solidFill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67544" y="4365104"/>
            <a:ext cx="8136904" cy="1728192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Pokud jsi bez zaváhání došel až sem, zasloužíš jedničku</a:t>
            </a:r>
            <a:r>
              <a:rPr lang="cs-CZ" sz="2800" b="1" dirty="0" smtClean="0">
                <a:solidFill>
                  <a:srgbClr val="FF0000"/>
                </a:solidFill>
              </a:rPr>
              <a:t>!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61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784" y="1700808"/>
            <a:ext cx="3816424" cy="3456384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4368" y="6021288"/>
            <a:ext cx="864096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Obrázky použité v prezentaci  - Galerie </a:t>
            </a:r>
            <a:r>
              <a:rPr lang="cs-CZ" sz="1800" dirty="0"/>
              <a:t>Microsoft </a:t>
            </a:r>
            <a:r>
              <a:rPr lang="cs-CZ" sz="1800" dirty="0" smtClean="0"/>
              <a:t>Office </a:t>
            </a:r>
            <a:r>
              <a:rPr lang="cs-CZ" sz="1800" smtClean="0"/>
              <a:t>- Klipart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6763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404</Words>
  <Application>Microsoft Office PowerPoint</Application>
  <PresentationFormat>Předvádění na obrazovce (4:3)</PresentationFormat>
  <Paragraphs>72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Výskyt oblasti pouští na zeměkouli</vt:lpstr>
      <vt:lpstr>TROPY - poušť- popis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18</cp:revision>
  <dcterms:created xsi:type="dcterms:W3CDTF">2013-01-21T16:17:05Z</dcterms:created>
  <dcterms:modified xsi:type="dcterms:W3CDTF">2013-03-25T17:01:57Z</dcterms:modified>
</cp:coreProperties>
</file>