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5" r:id="rId2"/>
    <p:sldId id="269" r:id="rId3"/>
    <p:sldId id="270" r:id="rId4"/>
    <p:sldId id="271" r:id="rId5"/>
    <p:sldId id="267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2" y="-5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7171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2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3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4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5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6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7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8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9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0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1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2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3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4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5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6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7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8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9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0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91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92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93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194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5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6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AB1E24B-E918-430C-B353-45731E2085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E2C0748-7114-4731-8D61-664855012AC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20096AF-3BDC-4E84-BA46-576C4E8EF5F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66B7DB-9A0D-4BA9-A9A6-A1D4F5845D0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33838B7-D371-463F-A974-D27A31DCA4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B91798-2DF8-43AB-ABC7-1EB2A2A552F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AD12C53-C243-47AB-BA08-FEE675E144F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0AAE4D2-4389-4832-B476-2385B57B650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195A179-003B-4BCC-8C0A-1284E105448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A0CB807-221A-4C25-8878-2A2055F12D1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FB83DC-2AD8-4672-AEB9-4D91307A344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14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16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68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69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70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171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AD86056-030C-4BD7-AA35-F9463341FA0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172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cs-CZ" dirty="0" smtClean="0"/>
              <a:t>Poznáš známá místa České republiky</a:t>
            </a:r>
            <a:r>
              <a:rPr lang="cs-CZ" dirty="0" smtClean="0"/>
              <a:t>?		3.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683568" y="3933056"/>
            <a:ext cx="7776864" cy="2353816"/>
          </a:xfrm>
        </p:spPr>
        <p:txBody>
          <a:bodyPr/>
          <a:lstStyle/>
          <a:p>
            <a:r>
              <a:rPr lang="cs-CZ" dirty="0" smtClean="0"/>
              <a:t>Podle objevujících se snímků urči, </a:t>
            </a:r>
            <a:br>
              <a:rPr lang="cs-CZ" dirty="0" smtClean="0"/>
            </a:br>
            <a:r>
              <a:rPr lang="cs-CZ" dirty="0" smtClean="0"/>
              <a:t>o jakou lokalitu jde!</a:t>
            </a:r>
          </a:p>
          <a:p>
            <a:r>
              <a:rPr lang="cs-CZ" dirty="0" smtClean="0"/>
              <a:t>Urči její polohu a vzpomeň, co o ní víš!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524328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err="1" smtClean="0"/>
              <a:t>Mgr.Jan</a:t>
            </a:r>
            <a:r>
              <a:rPr lang="cs-CZ" sz="1100" b="1" dirty="0" smtClean="0"/>
              <a:t> 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653136"/>
            <a:ext cx="7092280" cy="2204864"/>
          </a:xfrm>
        </p:spPr>
        <p:txBody>
          <a:bodyPr/>
          <a:lstStyle/>
          <a:p>
            <a:r>
              <a:rPr lang="cs-CZ" dirty="0" smtClean="0"/>
              <a:t>Poznáš tuto lokalitu?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648866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Karlštejn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5877272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t="79277" r="66925"/>
          <a:stretch>
            <a:fillRect/>
          </a:stretch>
        </p:blipFill>
        <p:spPr bwMode="auto">
          <a:xfrm>
            <a:off x="395536" y="4221088"/>
            <a:ext cx="2520280" cy="110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 cstate="print"/>
          <a:srcRect r="66925" b="51827"/>
          <a:stretch>
            <a:fillRect/>
          </a:stretch>
        </p:blipFill>
        <p:spPr bwMode="auto">
          <a:xfrm>
            <a:off x="395536" y="0"/>
            <a:ext cx="2520280" cy="2564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 cstate="print"/>
          <a:srcRect l="63314" t="79277"/>
          <a:stretch>
            <a:fillRect/>
          </a:stretch>
        </p:blipFill>
        <p:spPr bwMode="auto">
          <a:xfrm>
            <a:off x="5220072" y="4221088"/>
            <a:ext cx="2795464" cy="110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 cstate="print"/>
          <a:srcRect l="33075" t="79277" r="26291" b="437"/>
          <a:stretch>
            <a:fillRect/>
          </a:stretch>
        </p:blipFill>
        <p:spPr bwMode="auto">
          <a:xfrm>
            <a:off x="2915816" y="4221088"/>
            <a:ext cx="3096344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 cstate="print"/>
          <a:srcRect l="33074" r="34796" b="51828"/>
          <a:stretch>
            <a:fillRect/>
          </a:stretch>
        </p:blipFill>
        <p:spPr bwMode="auto">
          <a:xfrm>
            <a:off x="2915816" y="0"/>
            <a:ext cx="2448272" cy="2564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 cstate="print"/>
          <a:srcRect t="48172" r="58421" b="20723"/>
          <a:stretch>
            <a:fillRect/>
          </a:stretch>
        </p:blipFill>
        <p:spPr bwMode="auto">
          <a:xfrm>
            <a:off x="395536" y="2564904"/>
            <a:ext cx="3168352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2" cstate="print"/>
          <a:srcRect l="64259" t="48172" r="776" b="20723"/>
          <a:stretch>
            <a:fillRect/>
          </a:stretch>
        </p:blipFill>
        <p:spPr bwMode="auto">
          <a:xfrm>
            <a:off x="5292080" y="2564904"/>
            <a:ext cx="2664296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2" cstate="print"/>
          <a:srcRect l="86939" b="51828"/>
          <a:stretch>
            <a:fillRect/>
          </a:stretch>
        </p:blipFill>
        <p:spPr bwMode="auto">
          <a:xfrm>
            <a:off x="7020272" y="0"/>
            <a:ext cx="995264" cy="2564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2" cstate="print"/>
          <a:srcRect l="41579" t="46820" r="34796" b="20723"/>
          <a:stretch>
            <a:fillRect/>
          </a:stretch>
        </p:blipFill>
        <p:spPr bwMode="auto">
          <a:xfrm>
            <a:off x="3563888" y="2492896"/>
            <a:ext cx="180020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2" cstate="print"/>
          <a:srcRect l="65204" r="13061" b="51828"/>
          <a:stretch>
            <a:fillRect/>
          </a:stretch>
        </p:blipFill>
        <p:spPr bwMode="auto">
          <a:xfrm>
            <a:off x="5364088" y="0"/>
            <a:ext cx="1656184" cy="2564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445224"/>
            <a:ext cx="9036496" cy="1412776"/>
          </a:xfrm>
        </p:spPr>
        <p:txBody>
          <a:bodyPr/>
          <a:lstStyle/>
          <a:p>
            <a:r>
              <a:rPr lang="cs-CZ" sz="3200" dirty="0" smtClean="0"/>
              <a:t>Poznáš tuto lokalitu? Z jaké je horniny?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648866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Panská skála, čedič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51912" y="5229200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73709" b="66460"/>
          <a:stretch>
            <a:fillRect/>
          </a:stretch>
        </p:blipFill>
        <p:spPr bwMode="auto">
          <a:xfrm>
            <a:off x="6300192" y="0"/>
            <a:ext cx="2003376" cy="1916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 t="70080" r="68815"/>
          <a:stretch>
            <a:fillRect/>
          </a:stretch>
        </p:blipFill>
        <p:spPr bwMode="auto">
          <a:xfrm>
            <a:off x="683568" y="4005064"/>
            <a:ext cx="2376264" cy="1709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 l="73709" t="70080" b="941"/>
          <a:stretch>
            <a:fillRect/>
          </a:stretch>
        </p:blipFill>
        <p:spPr bwMode="auto">
          <a:xfrm>
            <a:off x="6300192" y="4005064"/>
            <a:ext cx="2003376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 l="73709" t="33540" b="29920"/>
          <a:stretch>
            <a:fillRect/>
          </a:stretch>
        </p:blipFill>
        <p:spPr bwMode="auto">
          <a:xfrm>
            <a:off x="6300192" y="1916832"/>
            <a:ext cx="2003376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 l="31184" t="70080" r="26291" b="940"/>
          <a:stretch>
            <a:fillRect/>
          </a:stretch>
        </p:blipFill>
        <p:spPr bwMode="auto">
          <a:xfrm>
            <a:off x="3059832" y="4005064"/>
            <a:ext cx="324036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 t="34800" r="74485" b="29920"/>
          <a:stretch>
            <a:fillRect/>
          </a:stretch>
        </p:blipFill>
        <p:spPr bwMode="auto">
          <a:xfrm>
            <a:off x="683568" y="1988840"/>
            <a:ext cx="1944216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/>
          <a:srcRect l="25515" t="34800" r="26291" b="29920"/>
          <a:stretch>
            <a:fillRect/>
          </a:stretch>
        </p:blipFill>
        <p:spPr bwMode="auto">
          <a:xfrm>
            <a:off x="2627784" y="1988840"/>
            <a:ext cx="3672408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/>
          <a:srcRect r="64090" b="65200"/>
          <a:stretch>
            <a:fillRect/>
          </a:stretch>
        </p:blipFill>
        <p:spPr bwMode="auto">
          <a:xfrm>
            <a:off x="683568" y="0"/>
            <a:ext cx="2736304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2" cstate="print"/>
          <a:srcRect l="35910" r="26291" b="65200"/>
          <a:stretch>
            <a:fillRect/>
          </a:stretch>
        </p:blipFill>
        <p:spPr bwMode="auto">
          <a:xfrm>
            <a:off x="3419872" y="0"/>
            <a:ext cx="288032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445224"/>
            <a:ext cx="9036496" cy="1412776"/>
          </a:xfrm>
        </p:spPr>
        <p:txBody>
          <a:bodyPr/>
          <a:lstStyle/>
          <a:p>
            <a:r>
              <a:rPr lang="cs-CZ" sz="3200" dirty="0" smtClean="0"/>
              <a:t>Poznáš tuto lokalitu? Co vše o ní víš?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648866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Hluboká nad Vltavou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51912" y="6165304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69091" b="64417"/>
          <a:stretch>
            <a:fillRect/>
          </a:stretch>
        </p:blipFill>
        <p:spPr bwMode="auto">
          <a:xfrm>
            <a:off x="6300192" y="0"/>
            <a:ext cx="2818486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 r="66445" b="65705"/>
          <a:stretch>
            <a:fillRect/>
          </a:stretch>
        </p:blipFill>
        <p:spPr bwMode="auto">
          <a:xfrm>
            <a:off x="0" y="0"/>
            <a:ext cx="3059832" cy="1916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 cstate="print"/>
          <a:srcRect t="65215" r="66444"/>
          <a:stretch>
            <a:fillRect/>
          </a:stretch>
        </p:blipFill>
        <p:spPr bwMode="auto">
          <a:xfrm>
            <a:off x="0" y="3645024"/>
            <a:ext cx="3059832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 cstate="print"/>
          <a:srcRect l="69091" t="65215"/>
          <a:stretch>
            <a:fillRect/>
          </a:stretch>
        </p:blipFill>
        <p:spPr bwMode="auto">
          <a:xfrm>
            <a:off x="6300192" y="3645024"/>
            <a:ext cx="281848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 cstate="print"/>
          <a:srcRect t="34295" r="66444" b="34785"/>
          <a:stretch>
            <a:fillRect/>
          </a:stretch>
        </p:blipFill>
        <p:spPr bwMode="auto">
          <a:xfrm>
            <a:off x="0" y="1916832"/>
            <a:ext cx="3059832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 cstate="print"/>
          <a:srcRect l="33555" t="65215" r="29330" b="-1288"/>
          <a:stretch>
            <a:fillRect/>
          </a:stretch>
        </p:blipFill>
        <p:spPr bwMode="auto">
          <a:xfrm>
            <a:off x="3059832" y="3645024"/>
            <a:ext cx="3384376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 cstate="print"/>
          <a:srcRect l="69092" t="35584" b="34785"/>
          <a:stretch>
            <a:fillRect/>
          </a:stretch>
        </p:blipFill>
        <p:spPr bwMode="auto">
          <a:xfrm>
            <a:off x="6300192" y="1988840"/>
            <a:ext cx="2818486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2" cstate="print"/>
          <a:srcRect l="33556" r="30909" b="74724"/>
          <a:stretch>
            <a:fillRect/>
          </a:stretch>
        </p:blipFill>
        <p:spPr bwMode="auto">
          <a:xfrm>
            <a:off x="3059832" y="0"/>
            <a:ext cx="3240360" cy="1412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2" cstate="print"/>
          <a:srcRect l="33556" t="25277" r="30909" b="34785"/>
          <a:stretch>
            <a:fillRect/>
          </a:stretch>
        </p:blipFill>
        <p:spPr bwMode="auto">
          <a:xfrm>
            <a:off x="3059832" y="1412776"/>
            <a:ext cx="3240360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62165"/>
          </a:xfrm>
        </p:spPr>
        <p:txBody>
          <a:bodyPr/>
          <a:lstStyle/>
          <a:p>
            <a:r>
              <a:rPr lang="cs-CZ" sz="1600" dirty="0" smtClean="0"/>
              <a:t>Obr.1: Soubor:Hrad Karl%C5%A1tejn.jpg.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2011-03-31]. Dostupné z WWW: &lt;http://cs.wikipedia.org/wiki/Soubor:Hrad_Karl%C5%A1tejn.jpg&gt;podle podmínek Svobodné licence GNU pro dokumenty</a:t>
            </a:r>
          </a:p>
          <a:p>
            <a:r>
              <a:rPr lang="cs-CZ" sz="1600" dirty="0" smtClean="0"/>
              <a:t>Obr.2: Soubor:</a:t>
            </a:r>
            <a:r>
              <a:rPr lang="cs-CZ" sz="1600" dirty="0" err="1" smtClean="0"/>
              <a:t>Panska</a:t>
            </a:r>
            <a:r>
              <a:rPr lang="cs-CZ" sz="1600" dirty="0" smtClean="0"/>
              <a:t> skala.</a:t>
            </a:r>
            <a:r>
              <a:rPr lang="cs-CZ" sz="1600" dirty="0" err="1" smtClean="0"/>
              <a:t>jpg</a:t>
            </a:r>
            <a:r>
              <a:rPr lang="cs-CZ" sz="1600" dirty="0" smtClean="0"/>
              <a:t>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2011-03-31]. Dostupné z WWW: &lt;http://cs.wikipedia.org/wiki/Soubor:Panska_skala.jpg&gt;podle podmínek Svobodné licence GNU pro dokumenty</a:t>
            </a:r>
          </a:p>
          <a:p>
            <a:r>
              <a:rPr lang="cs-CZ" sz="1600" dirty="0" smtClean="0"/>
              <a:t>Obr.3: Soubor:</a:t>
            </a:r>
            <a:r>
              <a:rPr lang="cs-CZ" sz="1600" dirty="0" err="1" smtClean="0"/>
              <a:t>Schloss</a:t>
            </a:r>
            <a:r>
              <a:rPr lang="cs-CZ" sz="1600" dirty="0" smtClean="0"/>
              <a:t> </a:t>
            </a:r>
            <a:r>
              <a:rPr lang="cs-CZ" sz="1600" dirty="0" err="1" smtClean="0"/>
              <a:t>Frauenberg.jpg</a:t>
            </a:r>
            <a:r>
              <a:rPr lang="cs-CZ" sz="1600" dirty="0" smtClean="0"/>
              <a:t>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2011-03-31]. Dostupné z WWW: &lt;http://cs.wikipedia.org/wiki/Soubor:Schloss_Frauenberg.jpg&gt;podle podmínek Svobodné licence GNU pro dokumenty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374</TotalTime>
  <Words>73</Words>
  <Application>Microsoft Office PowerPoint</Application>
  <PresentationFormat>Předvádění na obrazovce (4:3)</PresentationFormat>
  <Paragraphs>18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Opona</vt:lpstr>
      <vt:lpstr>Poznáš známá místa České republiky?  3.</vt:lpstr>
      <vt:lpstr>Poznáš tuto lokalitu?</vt:lpstr>
      <vt:lpstr>Poznáš tuto lokalitu? Z jaké je horniny?</vt:lpstr>
      <vt:lpstr>Poznáš tuto lokalitu? Co vše o ní víš?</vt:lpstr>
      <vt:lpstr>Použité zdroje: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Rozhodni o pravdivosti tvrzení: </dc:title>
  <dc:creator>HONZA</dc:creator>
  <cp:lastModifiedBy>HONZA</cp:lastModifiedBy>
  <cp:revision>35</cp:revision>
  <dcterms:created xsi:type="dcterms:W3CDTF">2010-01-21T08:46:39Z</dcterms:created>
  <dcterms:modified xsi:type="dcterms:W3CDTF">2011-03-31T09:05:02Z</dcterms:modified>
</cp:coreProperties>
</file>