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  <p:sldId id="265" r:id="rId9"/>
    <p:sldId id="266" r:id="rId10"/>
    <p:sldId id="260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9A91-0D96-42E0-B3E8-3B5802A1121A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83DCB-82F9-4F8C-9142-CB9349E3B7A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9A91-0D96-42E0-B3E8-3B5802A1121A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83DCB-82F9-4F8C-9142-CB9349E3B7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9A91-0D96-42E0-B3E8-3B5802A1121A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83DCB-82F9-4F8C-9142-CB9349E3B7A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9A91-0D96-42E0-B3E8-3B5802A1121A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83DCB-82F9-4F8C-9142-CB9349E3B7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9A91-0D96-42E0-B3E8-3B5802A1121A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83DCB-82F9-4F8C-9142-CB9349E3B7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9A91-0D96-42E0-B3E8-3B5802A1121A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83DCB-82F9-4F8C-9142-CB9349E3B7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9A91-0D96-42E0-B3E8-3B5802A1121A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83DCB-82F9-4F8C-9142-CB9349E3B7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9A91-0D96-42E0-B3E8-3B5802A1121A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83DCB-82F9-4F8C-9142-CB9349E3B7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9A91-0D96-42E0-B3E8-3B5802A1121A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8783DCB-82F9-4F8C-9142-CB9349E3B7AC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9A91-0D96-42E0-B3E8-3B5802A1121A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83DCB-82F9-4F8C-9142-CB9349E3B7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9A91-0D96-42E0-B3E8-3B5802A1121A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83DCB-82F9-4F8C-9142-CB9349E3B7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3C69A91-0D96-42E0-B3E8-3B5802A1121A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783DCB-82F9-4F8C-9142-CB9349E3B7AC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11" Type="http://schemas.openxmlformats.org/officeDocument/2006/relationships/image" Target="../media/image44.png"/><Relationship Id="rId5" Type="http://schemas.openxmlformats.org/officeDocument/2006/relationships/image" Target="../media/image39.png"/><Relationship Id="rId10" Type="http://schemas.openxmlformats.org/officeDocument/2006/relationships/image" Target="../media/image43.png"/><Relationship Id="rId4" Type="http://schemas.openxmlformats.org/officeDocument/2006/relationships/image" Target="../media/image38.png"/><Relationship Id="rId9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ylecit.cz/assets/clanky/2008-09/clanek00343/upload/photo/papriky.jpg" TargetMode="External"/><Relationship Id="rId13" Type="http://schemas.openxmlformats.org/officeDocument/2006/relationships/hyperlink" Target="http://peteswaile.files.wordpress.com/2008/01/bananas21.jpg" TargetMode="External"/><Relationship Id="rId3" Type="http://schemas.openxmlformats.org/officeDocument/2006/relationships/hyperlink" Target="http://www.moda.cz/e/sites/www.moda.cz/Autori/IrenaVoriskova/20090501_Zdrava_Vyziva_Zacina_A_Konci_U_Obilovin/images/Obiloviny_1.jpg" TargetMode="External"/><Relationship Id="rId7" Type="http://schemas.openxmlformats.org/officeDocument/2006/relationships/hyperlink" Target="http://www.fitness-produkty.cz/katalog-obrazku/clanek-139/detail-titulni.jpg" TargetMode="External"/><Relationship Id="rId12" Type="http://schemas.openxmlformats.org/officeDocument/2006/relationships/hyperlink" Target="http://www.zsmladezepp.edu.sk/akcie/animgif/vyziva.gif" TargetMode="External"/><Relationship Id="rId17" Type="http://schemas.openxmlformats.org/officeDocument/2006/relationships/hyperlink" Target="http://i.lidovky.cz/10/092/lngal/PKS35d1d3_porce.jpg" TargetMode="External"/><Relationship Id="rId2" Type="http://schemas.openxmlformats.org/officeDocument/2006/relationships/hyperlink" Target="http://www.naseinfo.cz/photo/view?id=219694" TargetMode="External"/><Relationship Id="rId16" Type="http://schemas.openxmlformats.org/officeDocument/2006/relationships/hyperlink" Target="http://health-club.org/wp-content/uploads/2011/05/most-unhealthy-fast-food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kteplice2000.cz/img/picture/495/Bez-n%C3%A1zvu.jpg" TargetMode="External"/><Relationship Id="rId11" Type="http://schemas.openxmlformats.org/officeDocument/2006/relationships/hyperlink" Target="http://www.szsinke.sk/userfiles/image/Pictures%20-%20ovocie%20a%20zelenina/pyramida%20zdravej%20vyzivy.gif" TargetMode="External"/><Relationship Id="rId5" Type="http://schemas.openxmlformats.org/officeDocument/2006/relationships/hyperlink" Target="http://www.magazin-zdravi.cz/img/full/3/11236.jpg" TargetMode="External"/><Relationship Id="rId15" Type="http://schemas.openxmlformats.org/officeDocument/2006/relationships/hyperlink" Target="http://www.natural-health-restored.com/image-files/donut-pink2.jpg" TargetMode="External"/><Relationship Id="rId10" Type="http://schemas.openxmlformats.org/officeDocument/2006/relationships/hyperlink" Target="http://skramlikova.files.wordpress.com/2011/03/p3095048.jpg" TargetMode="External"/><Relationship Id="rId4" Type="http://schemas.openxmlformats.org/officeDocument/2006/relationships/hyperlink" Target="http://www.sxc.hu/pic/m/n/nk/nkzs/1266300_white_grapes_1.jpg" TargetMode="External"/><Relationship Id="rId9" Type="http://schemas.openxmlformats.org/officeDocument/2006/relationships/hyperlink" Target="http://files.skvelyvzhled.cz/200000005-2aa4c2b9e7/sport-strava1.jpg" TargetMode="External"/><Relationship Id="rId14" Type="http://schemas.openxmlformats.org/officeDocument/2006/relationships/hyperlink" Target="http://media.novinky.cz/487/134875-top_foto2-6n4so.jpg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ealthnative.com/wp-content/uploads/2009/06/pizza.jpg" TargetMode="External"/><Relationship Id="rId3" Type="http://schemas.openxmlformats.org/officeDocument/2006/relationships/hyperlink" Target="http://www.poznavat.cz/system/files/kalifornie%20a%20tousty%20k%20snidani.jpg" TargetMode="External"/><Relationship Id="rId7" Type="http://schemas.openxmlformats.org/officeDocument/2006/relationships/hyperlink" Target="http://healthyvoyager.com/2.0/wp-content/uploads/2010/07/ist2_4505777-unhealthy-food-plate.jpg" TargetMode="External"/><Relationship Id="rId2" Type="http://schemas.openxmlformats.org/officeDocument/2006/relationships/hyperlink" Target="http://nd01.jxs.cz/591/259/8317702a73_2247924_o2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natural-health-restored.com/image-files/fries-n-nuggets.jpg" TargetMode="External"/><Relationship Id="rId5" Type="http://schemas.openxmlformats.org/officeDocument/2006/relationships/hyperlink" Target="http://www.tretivek.cz/images/sweet.jpg" TargetMode="External"/><Relationship Id="rId10" Type="http://schemas.openxmlformats.org/officeDocument/2006/relationships/hyperlink" Target="http://thumbs.ifood.tv/files/images/editor/images/Fast%20Food(1).jpg" TargetMode="External"/><Relationship Id="rId4" Type="http://schemas.openxmlformats.org/officeDocument/2006/relationships/hyperlink" Target="http://infomanie.cz/wp-content/uploads/2010/08/nezdrava-strava.jpg" TargetMode="External"/><Relationship Id="rId9" Type="http://schemas.openxmlformats.org/officeDocument/2006/relationships/hyperlink" Target="http://resources0.news.com.au/images/2010/06/14/1225879/304900-junk-food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-252536" y="980728"/>
            <a:ext cx="7117180" cy="2160239"/>
          </a:xfrm>
        </p:spPr>
        <p:txBody>
          <a:bodyPr/>
          <a:lstStyle/>
          <a:p>
            <a:r>
              <a:rPr lang="cs-CZ" dirty="0" smtClean="0"/>
              <a:t>Zdravá výživa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-1404664" y="3228536"/>
            <a:ext cx="7776864" cy="1752600"/>
          </a:xfrm>
        </p:spPr>
        <p:txBody>
          <a:bodyPr/>
          <a:lstStyle/>
          <a:p>
            <a:r>
              <a:rPr lang="cs-CZ" dirty="0" smtClean="0"/>
              <a:t>Zdravý životní styl 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68625" y="4725144"/>
            <a:ext cx="24626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Mgr. Prchalová Zdeňka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995936" y="5477947"/>
            <a:ext cx="22205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dirty="0">
                <a:solidFill>
                  <a:prstClr val="white"/>
                </a:solidFill>
              </a:rPr>
              <a:t>SŠ, ZŠ a MŠ, Karviná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995936" y="4005064"/>
            <a:ext cx="2208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Určeno pro 7. tř. ZŠS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67823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2452936" y="1464983"/>
            <a:ext cx="34225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1"/>
                </a:solidFill>
              </a:rPr>
              <a:t>Zdravý životní styl</a:t>
            </a:r>
            <a:endParaRPr lang="cs-CZ" sz="3200" dirty="0">
              <a:solidFill>
                <a:schemeClr val="accent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619672" y="2204863"/>
            <a:ext cx="597666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b="1" dirty="0" smtClean="0"/>
              <a:t>1) Nekouření</a:t>
            </a:r>
            <a:endParaRPr lang="cs-CZ" dirty="0" smtClean="0"/>
          </a:p>
          <a:p>
            <a:r>
              <a:rPr lang="cs-CZ" b="1" dirty="0" smtClean="0">
                <a:solidFill>
                  <a:srgbClr val="FF0000"/>
                </a:solidFill>
              </a:rPr>
              <a:t>2) Zdravá výživa </a:t>
            </a:r>
            <a:r>
              <a:rPr lang="cs-CZ" b="1" dirty="0" smtClean="0">
                <a:solidFill>
                  <a:srgbClr val="FF0000"/>
                </a:solidFill>
              </a:rPr>
              <a:t>(= </a:t>
            </a:r>
            <a:r>
              <a:rPr lang="cs-CZ" b="1" dirty="0" smtClean="0">
                <a:solidFill>
                  <a:srgbClr val="FF0000"/>
                </a:solidFill>
              </a:rPr>
              <a:t>přiměřená, pestrá a vyvážená)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b="1" dirty="0" smtClean="0"/>
              <a:t>3) Pohybová aktivita</a:t>
            </a:r>
            <a:endParaRPr lang="cs-CZ" dirty="0" smtClean="0"/>
          </a:p>
          <a:p>
            <a:r>
              <a:rPr lang="cs-CZ" b="1" dirty="0" smtClean="0"/>
              <a:t>4) Pouze malá konzumace alkoholu</a:t>
            </a:r>
            <a:endParaRPr lang="cs-CZ" dirty="0" smtClean="0"/>
          </a:p>
          <a:p>
            <a:pPr lvl="0"/>
            <a:r>
              <a:rPr lang="cs-CZ" b="1" dirty="0" smtClean="0">
                <a:effectLst/>
              </a:rPr>
              <a:t> 5) Dostatek spánku </a:t>
            </a:r>
            <a:endParaRPr lang="cs-CZ" dirty="0" smtClean="0">
              <a:effectLst/>
            </a:endParaRPr>
          </a:p>
          <a:p>
            <a:pPr lvl="0"/>
            <a:r>
              <a:rPr lang="cs-CZ" dirty="0" smtClean="0"/>
              <a:t>6)</a:t>
            </a:r>
            <a:r>
              <a:rPr lang="cs-CZ" dirty="0"/>
              <a:t> </a:t>
            </a:r>
            <a:r>
              <a:rPr lang="cs-CZ" b="1" dirty="0" smtClean="0">
                <a:effectLst/>
              </a:rPr>
              <a:t>Optimismus a dobrá nálada, radost ze života</a:t>
            </a:r>
            <a:r>
              <a:rPr lang="cs-CZ" dirty="0" smtClean="0">
                <a:effectLst/>
              </a:rPr>
              <a:t> </a:t>
            </a:r>
          </a:p>
          <a:p>
            <a:pPr lvl="0"/>
            <a:r>
              <a:rPr lang="cs-CZ" dirty="0" smtClean="0"/>
              <a:t>7) </a:t>
            </a:r>
            <a:r>
              <a:rPr lang="cs-CZ" b="1" dirty="0" smtClean="0">
                <a:effectLst/>
              </a:rPr>
              <a:t>Vyvarovat se škodlivým látkám</a:t>
            </a:r>
            <a:endParaRPr lang="cs-CZ" dirty="0" smtClean="0">
              <a:effectLst/>
            </a:endParaRPr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843808" y="39591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8474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988840"/>
            <a:ext cx="639045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000" dirty="0">
                <a:solidFill>
                  <a:prstClr val="black"/>
                </a:solidFill>
              </a:rPr>
              <a:t>Zdravá výživa </a:t>
            </a:r>
            <a:r>
              <a:rPr lang="cs-CZ" dirty="0">
                <a:solidFill>
                  <a:prstClr val="black"/>
                </a:solidFill>
              </a:rPr>
              <a:t>se skládá z vyváženého množství základních živin</a:t>
            </a:r>
            <a:r>
              <a:rPr lang="cs-CZ" dirty="0" smtClean="0">
                <a:solidFill>
                  <a:prstClr val="black"/>
                </a:solidFill>
              </a:rPr>
              <a:t>:</a:t>
            </a:r>
          </a:p>
          <a:p>
            <a:pPr lvl="0"/>
            <a:endParaRPr lang="cs-CZ" dirty="0">
              <a:solidFill>
                <a:prstClr val="black"/>
              </a:solidFill>
            </a:endParaRPr>
          </a:p>
          <a:p>
            <a:pPr lvl="0"/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b="1" dirty="0">
                <a:solidFill>
                  <a:prstClr val="black"/>
                </a:solidFill>
              </a:rPr>
              <a:t>cukrů</a:t>
            </a:r>
            <a:r>
              <a:rPr lang="cs-CZ" b="1" dirty="0" smtClean="0">
                <a:solidFill>
                  <a:prstClr val="black"/>
                </a:solidFill>
              </a:rPr>
              <a:t>,</a:t>
            </a:r>
          </a:p>
          <a:p>
            <a:pPr lvl="0"/>
            <a:r>
              <a:rPr lang="cs-CZ" b="1" dirty="0" smtClean="0">
                <a:solidFill>
                  <a:prstClr val="black"/>
                </a:solidFill>
              </a:rPr>
              <a:t> </a:t>
            </a:r>
            <a:r>
              <a:rPr lang="cs-CZ" b="1" dirty="0">
                <a:solidFill>
                  <a:prstClr val="black"/>
                </a:solidFill>
              </a:rPr>
              <a:t>tuků</a:t>
            </a:r>
            <a:r>
              <a:rPr lang="cs-CZ" b="1" dirty="0" smtClean="0">
                <a:solidFill>
                  <a:prstClr val="black"/>
                </a:solidFill>
              </a:rPr>
              <a:t>,</a:t>
            </a:r>
          </a:p>
          <a:p>
            <a:pPr lvl="0"/>
            <a:r>
              <a:rPr lang="cs-CZ" b="1" dirty="0" smtClean="0">
                <a:solidFill>
                  <a:prstClr val="black"/>
                </a:solidFill>
              </a:rPr>
              <a:t> </a:t>
            </a:r>
            <a:r>
              <a:rPr lang="cs-CZ" b="1" dirty="0">
                <a:solidFill>
                  <a:prstClr val="black"/>
                </a:solidFill>
              </a:rPr>
              <a:t>bílkovin</a:t>
            </a:r>
            <a:r>
              <a:rPr lang="cs-CZ" b="1" dirty="0" smtClean="0">
                <a:solidFill>
                  <a:prstClr val="black"/>
                </a:solidFill>
              </a:rPr>
              <a:t>,</a:t>
            </a:r>
          </a:p>
          <a:p>
            <a:pPr lvl="0"/>
            <a:r>
              <a:rPr lang="cs-CZ" b="1" dirty="0" smtClean="0">
                <a:solidFill>
                  <a:prstClr val="black"/>
                </a:solidFill>
              </a:rPr>
              <a:t> </a:t>
            </a:r>
            <a:r>
              <a:rPr lang="cs-CZ" b="1" dirty="0">
                <a:solidFill>
                  <a:prstClr val="black"/>
                </a:solidFill>
              </a:rPr>
              <a:t>vitamínů</a:t>
            </a:r>
            <a:r>
              <a:rPr lang="cs-CZ" b="1" dirty="0" smtClean="0">
                <a:solidFill>
                  <a:prstClr val="black"/>
                </a:solidFill>
              </a:rPr>
              <a:t>,</a:t>
            </a:r>
          </a:p>
          <a:p>
            <a:pPr lvl="0"/>
            <a:r>
              <a:rPr lang="cs-CZ" b="1" dirty="0" smtClean="0">
                <a:solidFill>
                  <a:prstClr val="black"/>
                </a:solidFill>
              </a:rPr>
              <a:t> </a:t>
            </a:r>
            <a:r>
              <a:rPr lang="cs-CZ" b="1" dirty="0" smtClean="0">
                <a:solidFill>
                  <a:prstClr val="black"/>
                </a:solidFill>
              </a:rPr>
              <a:t>minerálů,</a:t>
            </a:r>
            <a:endParaRPr lang="cs-CZ" b="1" dirty="0" smtClean="0">
              <a:solidFill>
                <a:prstClr val="black"/>
              </a:solidFill>
            </a:endParaRPr>
          </a:p>
          <a:p>
            <a:pPr lvl="0"/>
            <a:r>
              <a:rPr lang="cs-CZ" b="1" dirty="0" smtClean="0">
                <a:solidFill>
                  <a:prstClr val="black"/>
                </a:solidFill>
              </a:rPr>
              <a:t> </a:t>
            </a:r>
            <a:r>
              <a:rPr lang="cs-CZ" b="1" dirty="0">
                <a:solidFill>
                  <a:prstClr val="black"/>
                </a:solidFill>
              </a:rPr>
              <a:t>a nesmíme také zapomenout na </a:t>
            </a:r>
            <a:r>
              <a:rPr lang="cs-CZ" b="1" dirty="0" smtClean="0">
                <a:solidFill>
                  <a:prstClr val="black"/>
                </a:solidFill>
              </a:rPr>
              <a:t>vodu.</a:t>
            </a:r>
            <a:endParaRPr lang="cs-CZ" b="1" dirty="0">
              <a:solidFill>
                <a:prstClr val="black"/>
              </a:solidFill>
            </a:endParaRPr>
          </a:p>
          <a:p>
            <a:pPr lvl="0"/>
            <a:r>
              <a:rPr lang="cs-CZ" b="1" dirty="0">
                <a:solidFill>
                  <a:prstClr val="black"/>
                </a:solidFill>
              </a:rPr>
              <a:t> 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771800" y="1412776"/>
            <a:ext cx="19762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/>
                </a:solidFill>
              </a:rPr>
              <a:t>Zdravá výživa</a:t>
            </a:r>
            <a:endParaRPr lang="cs-CZ" sz="2400" dirty="0">
              <a:solidFill>
                <a:schemeClr val="accent2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2878" y="2807772"/>
            <a:ext cx="4866982" cy="4028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8153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39752" y="764704"/>
            <a:ext cx="3214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Zdroj vitamínů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032" y="2395537"/>
            <a:ext cx="1705744" cy="1595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170945"/>
            <a:ext cx="2333625" cy="196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263057"/>
            <a:ext cx="1981200" cy="148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354" y="4367213"/>
            <a:ext cx="17145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2490788"/>
            <a:ext cx="2428875" cy="187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725144"/>
            <a:ext cx="1956720" cy="1956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257696"/>
            <a:ext cx="260985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50032" y="1556792"/>
            <a:ext cx="27296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Ovoce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717354" y="6381328"/>
            <a:ext cx="2142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Pojmenuj </a:t>
            </a:r>
            <a:r>
              <a:rPr lang="cs-CZ" dirty="0" smtClean="0"/>
              <a:t>ovoce.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395536" y="6323678"/>
            <a:ext cx="1575116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úkol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5663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23" y="817533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2557462"/>
            <a:ext cx="2628900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977" y="4920976"/>
            <a:ext cx="2428875" cy="187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551" y="4026857"/>
            <a:ext cx="2181225" cy="20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59832" y="620688"/>
            <a:ext cx="2633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Zelenina</a:t>
            </a:r>
            <a:endParaRPr lang="cs-CZ" sz="2400" dirty="0"/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909092"/>
            <a:ext cx="1933575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4" y="4571669"/>
            <a:ext cx="2250951" cy="1686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852" y="1922999"/>
            <a:ext cx="1239962" cy="1355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840369" y="6315360"/>
            <a:ext cx="2865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Pojmenuj druh </a:t>
            </a:r>
            <a:r>
              <a:rPr lang="cs-CZ" dirty="0" smtClean="0"/>
              <a:t>zeleniny.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1751" y="2736570"/>
            <a:ext cx="1895475" cy="189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Šipka doprava 3"/>
          <p:cNvSpPr/>
          <p:nvPr/>
        </p:nvSpPr>
        <p:spPr>
          <a:xfrm>
            <a:off x="312892" y="6257710"/>
            <a:ext cx="1738827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úkol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2458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052736"/>
            <a:ext cx="188595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152" y="547911"/>
            <a:ext cx="260985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206805"/>
            <a:ext cx="260985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69160"/>
            <a:ext cx="2476500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921547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025" y="2463559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75" y="2952310"/>
            <a:ext cx="1837953" cy="1359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38750"/>
            <a:ext cx="2771800" cy="1591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211960" y="764704"/>
            <a:ext cx="192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Zdravá strava</a:t>
            </a:r>
            <a:endParaRPr lang="cs-CZ" sz="2400" dirty="0"/>
          </a:p>
        </p:txBody>
      </p:sp>
      <p:pic>
        <p:nvPicPr>
          <p:cNvPr id="17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707" y="2369958"/>
            <a:ext cx="1173295" cy="1566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215" y="3096045"/>
            <a:ext cx="1990573" cy="1773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965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798472"/>
            <a:ext cx="1752600" cy="232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691" y="2294352"/>
            <a:ext cx="1748242" cy="1748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99" y="1519744"/>
            <a:ext cx="2232248" cy="1549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55776" y="1052736"/>
            <a:ext cx="22704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Nezdravá strava</a:t>
            </a:r>
            <a:endParaRPr lang="cs-CZ" sz="2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7" y="3168473"/>
            <a:ext cx="1872208" cy="1402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971" y="674522"/>
            <a:ext cx="1304925" cy="112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23" y="4595025"/>
            <a:ext cx="1921740" cy="1930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943" y="4595025"/>
            <a:ext cx="2676525" cy="170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155" y="4883411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2268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38644" y="404664"/>
            <a:ext cx="7405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     Které potraviny jsou zdravé a které </a:t>
            </a:r>
            <a:r>
              <a:rPr lang="cs-CZ" sz="2400" dirty="0" smtClean="0"/>
              <a:t>nikoli.</a:t>
            </a:r>
            <a:endParaRPr lang="cs-CZ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75" y="2934732"/>
            <a:ext cx="1258870" cy="1177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925" y="1158266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986" y="1158265"/>
            <a:ext cx="232709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645" y="2941410"/>
            <a:ext cx="2286000" cy="170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172" y="2941410"/>
            <a:ext cx="2628900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96" y="4626189"/>
            <a:ext cx="2476500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901340"/>
            <a:ext cx="1752600" cy="232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550" y="4816996"/>
            <a:ext cx="2032531" cy="1657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10" y="788692"/>
            <a:ext cx="1209070" cy="1761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425" y="973619"/>
            <a:ext cx="1391747" cy="1391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Šipka doprava 2"/>
          <p:cNvSpPr/>
          <p:nvPr/>
        </p:nvSpPr>
        <p:spPr>
          <a:xfrm>
            <a:off x="576796" y="341726"/>
            <a:ext cx="1530943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úkol</a:t>
            </a:r>
            <a:endParaRPr lang="cs-CZ" dirty="0"/>
          </a:p>
        </p:txBody>
      </p:sp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2319" y="5550114"/>
            <a:ext cx="1636051" cy="1225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576796" y="1158265"/>
            <a:ext cx="2598629" cy="17764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576796" y="1158266"/>
            <a:ext cx="2598629" cy="17430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635896" y="1158265"/>
            <a:ext cx="720080" cy="12071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3419872" y="1158265"/>
            <a:ext cx="1008112" cy="12071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5318550" y="3140968"/>
            <a:ext cx="1773730" cy="15054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>
            <a:off x="4567172" y="3140968"/>
            <a:ext cx="2525108" cy="15054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7422319" y="3284984"/>
            <a:ext cx="1636051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>
            <a:off x="7196072" y="3284984"/>
            <a:ext cx="1480384" cy="15320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023986" y="4816996"/>
            <a:ext cx="2398333" cy="18523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5023986" y="4816996"/>
            <a:ext cx="2068294" cy="18523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0592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15816" y="1787226"/>
            <a:ext cx="3651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Co jsi včera jedl(a)? Bylo to zdravé?</a:t>
            </a:r>
            <a:endParaRPr lang="cs-CZ" dirty="0"/>
          </a:p>
        </p:txBody>
      </p:sp>
      <p:sp>
        <p:nvSpPr>
          <p:cNvPr id="3" name="Šipka doprava 2"/>
          <p:cNvSpPr/>
          <p:nvPr/>
        </p:nvSpPr>
        <p:spPr>
          <a:xfrm>
            <a:off x="611560" y="1000810"/>
            <a:ext cx="205852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059832" y="2922077"/>
            <a:ext cx="39316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Napiš 3 zdravé potraviny a 3 nezdravé.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64950" y="4286781"/>
            <a:ext cx="4080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Navrhni zdravou snídani, oběd a večeři.</a:t>
            </a:r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26" y="3717032"/>
            <a:ext cx="1914525" cy="239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7293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7504" y="1124744"/>
            <a:ext cx="878497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Seznam použitých odkazů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www.naseinfo.cz/photo/view?id=219694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www.moda.cz/e/sites/www.moda.cz/Autori/IrenaVoriskova/20090501_Zdrava_Vyziva_Zacina_A_Konci_U_Obilovin/images/Obiloviny_1.jpg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www.sxc.hu/pic/m/n/nk/nkzs/1266300_white_grapes_1.jpg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www.magazin-zdravi.cz/img/full/3/11236.jpg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www.fkteplice2000.cz/img/picture/495/Bez-n%C3%A1zvu.jpg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www.fitness-produkty.cz/katalog-obrazku/clanek-139/detail-titulni.jpg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www.vylecit.cz/assets/clanky/2008-09/clanek00343/upload/photo/papriky.jpg</a:t>
            </a:r>
            <a:endParaRPr lang="cs-CZ" dirty="0" smtClean="0"/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files.skvelyvzhled.cz/200000005-2aa4c2b9e7/sport-strava1.jpg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skramlikova.files.wordpress.com/2011/03/p3095048.jpg</a:t>
            </a:r>
            <a:endParaRPr lang="cs-CZ" dirty="0" smtClean="0"/>
          </a:p>
          <a:p>
            <a:r>
              <a:rPr lang="cs-CZ" dirty="0">
                <a:hlinkClick r:id="rId11"/>
              </a:rPr>
              <a:t>http://www.szsinke.sk/userfiles/image/Pictures%20-%</a:t>
            </a:r>
            <a:r>
              <a:rPr lang="cs-CZ" dirty="0" smtClean="0">
                <a:hlinkClick r:id="rId11"/>
              </a:rPr>
              <a:t>20ovocie%20a%20zelenina/pyramida%20zdravej%20vyzivy.gif</a:t>
            </a:r>
            <a:endParaRPr lang="cs-CZ" dirty="0" smtClean="0"/>
          </a:p>
          <a:p>
            <a:r>
              <a:rPr lang="cs-CZ" dirty="0">
                <a:hlinkClick r:id="rId12"/>
              </a:rPr>
              <a:t>http://</a:t>
            </a:r>
            <a:r>
              <a:rPr lang="cs-CZ" dirty="0" smtClean="0">
                <a:hlinkClick r:id="rId12"/>
              </a:rPr>
              <a:t>www.zsmladezepp.edu.sk/akcie/animgif/vyziva.gif</a:t>
            </a:r>
            <a:endParaRPr lang="cs-CZ" dirty="0" smtClean="0"/>
          </a:p>
          <a:p>
            <a:r>
              <a:rPr lang="cs-CZ" dirty="0">
                <a:hlinkClick r:id="rId13"/>
              </a:rPr>
              <a:t>http://</a:t>
            </a:r>
            <a:r>
              <a:rPr lang="cs-CZ" dirty="0" smtClean="0">
                <a:hlinkClick r:id="rId13"/>
              </a:rPr>
              <a:t>peteswaile.files.wordpress.com/2008/01/bananas21.jpg</a:t>
            </a:r>
            <a:endParaRPr lang="cs-CZ" dirty="0" smtClean="0"/>
          </a:p>
          <a:p>
            <a:r>
              <a:rPr lang="cs-CZ" dirty="0">
                <a:hlinkClick r:id="rId14"/>
              </a:rPr>
              <a:t>http://</a:t>
            </a:r>
            <a:r>
              <a:rPr lang="cs-CZ" dirty="0" smtClean="0">
                <a:hlinkClick r:id="rId14"/>
              </a:rPr>
              <a:t>media.novinky.cz/487/134875-top_foto2-6n4so.jpg</a:t>
            </a:r>
            <a:endParaRPr lang="cs-CZ" dirty="0" smtClean="0"/>
          </a:p>
          <a:p>
            <a:r>
              <a:rPr lang="cs-CZ" dirty="0">
                <a:hlinkClick r:id="rId15"/>
              </a:rPr>
              <a:t>http://</a:t>
            </a:r>
            <a:r>
              <a:rPr lang="cs-CZ" dirty="0" smtClean="0">
                <a:hlinkClick r:id="rId15"/>
              </a:rPr>
              <a:t>www.natural-health-restored.com/image-files/donut-pink2.jpg</a:t>
            </a:r>
            <a:endParaRPr lang="cs-CZ" dirty="0" smtClean="0"/>
          </a:p>
          <a:p>
            <a:r>
              <a:rPr lang="cs-CZ" dirty="0">
                <a:hlinkClick r:id="rId16"/>
              </a:rPr>
              <a:t>http://</a:t>
            </a:r>
            <a:r>
              <a:rPr lang="cs-CZ" dirty="0" smtClean="0">
                <a:hlinkClick r:id="rId16"/>
              </a:rPr>
              <a:t>health-club.org/wp-content/uploads/2011/05/most-unhealthy-fast-food.jpg</a:t>
            </a:r>
            <a:endParaRPr lang="cs-CZ" dirty="0" smtClean="0"/>
          </a:p>
          <a:p>
            <a:r>
              <a:rPr lang="cs-CZ" dirty="0">
                <a:hlinkClick r:id="rId17"/>
              </a:rPr>
              <a:t>http://</a:t>
            </a:r>
            <a:r>
              <a:rPr lang="cs-CZ" dirty="0" smtClean="0">
                <a:hlinkClick r:id="rId17"/>
              </a:rPr>
              <a:t>i.lidovky.cz/10/092/lngal/PKS35d1d3_porce.jpg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6980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251356"/>
            <a:ext cx="408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Seznam použitých odkazů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836712"/>
            <a:ext cx="7272808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nd01.jxs.cz/591/259/8317702a73_2247924_o2.jpg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www.poznavat.cz/system/files/kalifornie%20a%20tousty%20k%20snidani.jpg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infomanie.cz/wp-content/uploads/2010/08/nezdrava-strava.jpg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www.tretivek.cz/images/sweet.jpg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www.natural-health-restored.com/image-files/fries-n-nuggets.jpg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healthyvoyager.com/2.0/wp-content/uploads/2010/07/ist2_4505777-unhealthy-food-plate.jpg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www.healthnative.com/wp-content/uploads/2009/06/pizza.jpg</a:t>
            </a:r>
            <a:endParaRPr lang="cs-CZ" dirty="0" smtClean="0"/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resources0.news.com.au/images/2010/06/14/1225879/304900-junk-food.jpg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http://thumbs.ifood.tv/files/images/editor/images/Fast%20Food(1).</a:t>
            </a:r>
            <a:r>
              <a:rPr lang="cs-CZ" dirty="0" smtClean="0">
                <a:hlinkClick r:id="rId10"/>
              </a:rPr>
              <a:t>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346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367</TotalTime>
  <Words>201</Words>
  <Application>Microsoft Office PowerPoint</Application>
  <PresentationFormat>Předvádění na obrazovce (4:3)</PresentationFormat>
  <Paragraphs>81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Zdravá výživa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SŠ, ZŠ a MŠ Karviná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Zdravá výživa</dc:title>
  <dc:subject>Člověk a příroda</dc:subject>
  <dc:creator>pc;Mgr. Prchalová Zdeňka</dc:creator>
  <cp:lastModifiedBy>Martin Králík</cp:lastModifiedBy>
  <cp:revision>35</cp:revision>
  <dcterms:created xsi:type="dcterms:W3CDTF">2012-02-19T17:10:23Z</dcterms:created>
  <dcterms:modified xsi:type="dcterms:W3CDTF">2012-03-13T15:16:49Z</dcterms:modified>
  <cp:category>Pro 7.tř. ZŠS</cp:category>
</cp:coreProperties>
</file>