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69" r:id="rId3"/>
    <p:sldId id="270" r:id="rId4"/>
    <p:sldId id="271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2" y="-5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Poznáš známá místa České republiky?		4.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683568" y="3933056"/>
            <a:ext cx="7776864" cy="2353816"/>
          </a:xfrm>
        </p:spPr>
        <p:txBody>
          <a:bodyPr/>
          <a:lstStyle/>
          <a:p>
            <a:r>
              <a:rPr lang="cs-CZ" dirty="0" smtClean="0"/>
              <a:t>Podle objevujících se snímků urči,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 jakou lokalitu jde</a:t>
            </a:r>
            <a:r>
              <a:rPr lang="cs-CZ" dirty="0" smtClean="0"/>
              <a:t>!</a:t>
            </a:r>
          </a:p>
          <a:p>
            <a:r>
              <a:rPr lang="cs-CZ" dirty="0" smtClean="0"/>
              <a:t>Urči její polohu a vzpomeň, co o ní víš!</a:t>
            </a: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err="1" smtClean="0"/>
              <a:t>Mgr.Jan</a:t>
            </a:r>
            <a:r>
              <a:rPr lang="cs-CZ" sz="1100" b="1" dirty="0" smtClean="0"/>
              <a:t>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517232"/>
            <a:ext cx="6300192" cy="1340768"/>
          </a:xfrm>
        </p:spPr>
        <p:txBody>
          <a:bodyPr/>
          <a:lstStyle/>
          <a:p>
            <a:r>
              <a:rPr lang="cs-CZ" dirty="0" smtClean="0"/>
              <a:t>Poznáš tuto lokalitu?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48866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Dlouhé stráně, Jeseníky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587727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t="66300" r="61256"/>
          <a:stretch>
            <a:fillRect/>
          </a:stretch>
        </p:blipFill>
        <p:spPr bwMode="auto">
          <a:xfrm>
            <a:off x="755576" y="3789040"/>
            <a:ext cx="2952328" cy="1925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 cstate="print"/>
          <a:srcRect l="65204" t="66300"/>
          <a:stretch>
            <a:fillRect/>
          </a:stretch>
        </p:blipFill>
        <p:spPr bwMode="auto">
          <a:xfrm>
            <a:off x="5724128" y="3789040"/>
            <a:ext cx="2651448" cy="1925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" cstate="print"/>
          <a:srcRect l="65204" t="28500" b="33700"/>
          <a:stretch>
            <a:fillRect/>
          </a:stretch>
        </p:blipFill>
        <p:spPr bwMode="auto">
          <a:xfrm>
            <a:off x="5724128" y="1628800"/>
            <a:ext cx="2651448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 cstate="print"/>
          <a:srcRect l="38744" t="66300" r="34796"/>
          <a:stretch>
            <a:fillRect/>
          </a:stretch>
        </p:blipFill>
        <p:spPr bwMode="auto">
          <a:xfrm>
            <a:off x="3707904" y="3789040"/>
            <a:ext cx="2016224" cy="1925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2" cstate="print"/>
          <a:srcRect l="41579" t="28500" r="34796" b="33700"/>
          <a:stretch>
            <a:fillRect/>
          </a:stretch>
        </p:blipFill>
        <p:spPr bwMode="auto">
          <a:xfrm>
            <a:off x="3923928" y="1628800"/>
            <a:ext cx="180020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 cstate="print"/>
          <a:srcRect l="41579" r="33851" b="70240"/>
          <a:stretch>
            <a:fillRect/>
          </a:stretch>
        </p:blipFill>
        <p:spPr bwMode="auto">
          <a:xfrm>
            <a:off x="3923928" y="0"/>
            <a:ext cx="1872208" cy="1700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2" cstate="print"/>
          <a:srcRect r="58421" b="65200"/>
          <a:stretch>
            <a:fillRect/>
          </a:stretch>
        </p:blipFill>
        <p:spPr bwMode="auto">
          <a:xfrm>
            <a:off x="755576" y="0"/>
            <a:ext cx="3168352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2" cstate="print"/>
          <a:srcRect l="66149" b="71500"/>
          <a:stretch>
            <a:fillRect/>
          </a:stretch>
        </p:blipFill>
        <p:spPr bwMode="auto">
          <a:xfrm>
            <a:off x="5796136" y="0"/>
            <a:ext cx="2579440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2" cstate="print"/>
          <a:srcRect t="34800" r="58421" b="33700"/>
          <a:stretch>
            <a:fillRect/>
          </a:stretch>
        </p:blipFill>
        <p:spPr bwMode="auto">
          <a:xfrm>
            <a:off x="755576" y="1988840"/>
            <a:ext cx="316835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45224"/>
            <a:ext cx="9036496" cy="1412776"/>
          </a:xfrm>
        </p:spPr>
        <p:txBody>
          <a:bodyPr/>
          <a:lstStyle/>
          <a:p>
            <a:r>
              <a:rPr lang="cs-CZ" sz="3200" dirty="0" smtClean="0"/>
              <a:t>Poznáš tuto lokalitu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48866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Sněžka, 1602 m.</a:t>
            </a:r>
            <a:r>
              <a:rPr lang="cs-CZ" dirty="0" err="1" smtClean="0"/>
              <a:t>n.m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51912" y="5229200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68039" b="63940"/>
          <a:stretch>
            <a:fillRect/>
          </a:stretch>
        </p:blipFill>
        <p:spPr bwMode="auto">
          <a:xfrm>
            <a:off x="5868144" y="0"/>
            <a:ext cx="2435424" cy="2060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 cstate="print"/>
          <a:srcRect r="66925" b="63940"/>
          <a:stretch>
            <a:fillRect/>
          </a:stretch>
        </p:blipFill>
        <p:spPr bwMode="auto">
          <a:xfrm>
            <a:off x="683568" y="0"/>
            <a:ext cx="2520280" cy="2060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" cstate="print"/>
          <a:srcRect t="66300" r="67870"/>
          <a:stretch>
            <a:fillRect/>
          </a:stretch>
        </p:blipFill>
        <p:spPr bwMode="auto">
          <a:xfrm>
            <a:off x="683568" y="3789040"/>
            <a:ext cx="2448272" cy="1925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 cstate="print"/>
          <a:srcRect l="68039" t="66300"/>
          <a:stretch>
            <a:fillRect/>
          </a:stretch>
        </p:blipFill>
        <p:spPr bwMode="auto">
          <a:xfrm>
            <a:off x="5868144" y="3789040"/>
            <a:ext cx="2435424" cy="1925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2" cstate="print"/>
          <a:srcRect l="33075" t="-1" r="31961" b="63940"/>
          <a:stretch>
            <a:fillRect/>
          </a:stretch>
        </p:blipFill>
        <p:spPr bwMode="auto">
          <a:xfrm>
            <a:off x="3203848" y="0"/>
            <a:ext cx="2664296" cy="2060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 cstate="print"/>
          <a:srcRect t="36060" r="67870" b="33700"/>
          <a:stretch>
            <a:fillRect/>
          </a:stretch>
        </p:blipFill>
        <p:spPr bwMode="auto">
          <a:xfrm>
            <a:off x="683568" y="2060848"/>
            <a:ext cx="244827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2" cstate="print"/>
          <a:srcRect l="32130" t="66300" r="31961" b="-319"/>
          <a:stretch>
            <a:fillRect/>
          </a:stretch>
        </p:blipFill>
        <p:spPr bwMode="auto">
          <a:xfrm>
            <a:off x="3131840" y="3789040"/>
            <a:ext cx="273630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2" cstate="print"/>
          <a:srcRect l="62369" t="36060" r="-169" b="33700"/>
          <a:stretch>
            <a:fillRect/>
          </a:stretch>
        </p:blipFill>
        <p:spPr bwMode="auto">
          <a:xfrm>
            <a:off x="5436096" y="2060848"/>
            <a:ext cx="288032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3"/>
          <p:cNvPicPr>
            <a:picLocks noChangeAspect="1" noChangeArrowheads="1"/>
          </p:cNvPicPr>
          <p:nvPr/>
        </p:nvPicPr>
        <p:blipFill>
          <a:blip r:embed="rId2" cstate="print"/>
          <a:srcRect l="32129" t="36060" r="37631" b="33700"/>
          <a:stretch>
            <a:fillRect/>
          </a:stretch>
        </p:blipFill>
        <p:spPr bwMode="auto">
          <a:xfrm>
            <a:off x="3131840" y="2060848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45224"/>
            <a:ext cx="9036496" cy="1412776"/>
          </a:xfrm>
        </p:spPr>
        <p:txBody>
          <a:bodyPr/>
          <a:lstStyle/>
          <a:p>
            <a:r>
              <a:rPr lang="cs-CZ" sz="3200" dirty="0" smtClean="0"/>
              <a:t>Poznáš tuto lokalitu</a:t>
            </a:r>
            <a:r>
              <a:rPr lang="cs-CZ" sz="3200" dirty="0" smtClean="0"/>
              <a:t>? Co vše o ní víš?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648866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Máchovo jezero, v </a:t>
            </a:r>
            <a:r>
              <a:rPr lang="cs-CZ" smtClean="0"/>
              <a:t>pozadí Bezděz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51912" y="6165304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 l="65204" b="62201"/>
          <a:stretch>
            <a:fillRect/>
          </a:stretch>
        </p:blipFill>
        <p:spPr bwMode="auto">
          <a:xfrm>
            <a:off x="5724128" y="116632"/>
            <a:ext cx="2651448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 cstate="print"/>
          <a:srcRect r="66926" b="62200"/>
          <a:stretch>
            <a:fillRect/>
          </a:stretch>
        </p:blipFill>
        <p:spPr bwMode="auto">
          <a:xfrm>
            <a:off x="755576" y="116632"/>
            <a:ext cx="252028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 cstate="print"/>
          <a:srcRect l="33075" t="-2041" r="31016" b="62201"/>
          <a:stretch>
            <a:fillRect/>
          </a:stretch>
        </p:blipFill>
        <p:spPr bwMode="auto">
          <a:xfrm>
            <a:off x="3275856" y="0"/>
            <a:ext cx="2736304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 cstate="print"/>
          <a:srcRect l="68984" t="71819"/>
          <a:stretch>
            <a:fillRect/>
          </a:stretch>
        </p:blipFill>
        <p:spPr bwMode="auto">
          <a:xfrm>
            <a:off x="6012160" y="4221088"/>
            <a:ext cx="2363416" cy="1610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" cstate="print"/>
          <a:srcRect l="36854" t="71819" r="31016"/>
          <a:stretch>
            <a:fillRect/>
          </a:stretch>
        </p:blipFill>
        <p:spPr bwMode="auto">
          <a:xfrm>
            <a:off x="3563888" y="4221088"/>
            <a:ext cx="2448272" cy="1610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2" cstate="print"/>
          <a:srcRect t="37800" r="63145" b="28181"/>
          <a:stretch>
            <a:fillRect/>
          </a:stretch>
        </p:blipFill>
        <p:spPr bwMode="auto">
          <a:xfrm>
            <a:off x="755576" y="2276872"/>
            <a:ext cx="280831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2" cstate="print"/>
          <a:srcRect l="68984" t="37799" b="28181"/>
          <a:stretch>
            <a:fillRect/>
          </a:stretch>
        </p:blipFill>
        <p:spPr bwMode="auto">
          <a:xfrm>
            <a:off x="6012160" y="2276872"/>
            <a:ext cx="236341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Picture 3"/>
          <p:cNvPicPr>
            <a:picLocks noChangeAspect="1" noChangeArrowheads="1"/>
          </p:cNvPicPr>
          <p:nvPr/>
        </p:nvPicPr>
        <p:blipFill>
          <a:blip r:embed="rId2" cstate="print"/>
          <a:srcRect t="71819" r="63145"/>
          <a:stretch>
            <a:fillRect/>
          </a:stretch>
        </p:blipFill>
        <p:spPr bwMode="auto">
          <a:xfrm>
            <a:off x="755576" y="4221088"/>
            <a:ext cx="2808312" cy="1610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2" cstate="print"/>
          <a:srcRect l="36854" t="37799" r="31016" b="28181"/>
          <a:stretch>
            <a:fillRect/>
          </a:stretch>
        </p:blipFill>
        <p:spPr bwMode="auto">
          <a:xfrm>
            <a:off x="3563888" y="2276872"/>
            <a:ext cx="2448272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Obr.1: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Dlouhe</a:t>
            </a:r>
            <a:r>
              <a:rPr lang="cs-CZ" sz="1600" dirty="0" smtClean="0"/>
              <a:t> </a:t>
            </a:r>
            <a:r>
              <a:rPr lang="cs-CZ" sz="1600" dirty="0" err="1" smtClean="0"/>
              <a:t>strane</a:t>
            </a:r>
            <a:r>
              <a:rPr lang="cs-CZ" sz="1600" dirty="0" smtClean="0"/>
              <a:t> </a:t>
            </a:r>
            <a:r>
              <a:rPr lang="cs-CZ" sz="1600" dirty="0" err="1" smtClean="0"/>
              <a:t>horni</a:t>
            </a:r>
            <a:r>
              <a:rPr lang="cs-CZ" sz="1600" dirty="0" smtClean="0"/>
              <a:t> </a:t>
            </a:r>
            <a:r>
              <a:rPr lang="cs-CZ" sz="1600" dirty="0" err="1" smtClean="0"/>
              <a:t>nadrz.jpg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2011-03-31].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cs.wikipedia.org/wiki/Soubor:Dlouhe_strane_horni_nadrz.jpg&gt;podle </a:t>
            </a:r>
            <a:r>
              <a:rPr lang="cs-CZ" sz="1600" dirty="0" smtClean="0"/>
              <a:t>podmínek Svobodné licence GNU pro dokumenty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Soubor:%C5%9Anie%C5%</a:t>
            </a:r>
            <a:r>
              <a:rPr lang="cs-CZ" sz="1600" dirty="0" err="1" smtClean="0"/>
              <a:t>BCka</a:t>
            </a:r>
            <a:r>
              <a:rPr lang="cs-CZ" sz="1600" dirty="0" smtClean="0"/>
              <a:t> z </a:t>
            </a:r>
            <a:r>
              <a:rPr lang="cs-CZ" sz="1600" dirty="0" err="1" smtClean="0"/>
              <a:t>zachodu.jpg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2011-03-31]. Dostupné z WWW: &lt;http://cs.wikipedia.org/wiki/Soubor:%</a:t>
            </a:r>
            <a:r>
              <a:rPr lang="cs-CZ" sz="1600" dirty="0" smtClean="0"/>
              <a:t>C5%9Anie%C5%BCka_z_zachodu.jpg&gt;</a:t>
            </a:r>
            <a:r>
              <a:rPr lang="cs-CZ" sz="1600" dirty="0" smtClean="0"/>
              <a:t>podle podmínek Svobodné licence GNU pro dokumenty</a:t>
            </a:r>
            <a:endParaRPr lang="cs-CZ" sz="1600" dirty="0" smtClean="0"/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Soubor:M%C3%A1chovo jezero.JPG.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2011-03-31]. Dostupné z WWW: &lt;http://</a:t>
            </a:r>
            <a:r>
              <a:rPr lang="cs-CZ" sz="1600" dirty="0" smtClean="0"/>
              <a:t>cs.wikipedia.org/wiki/Soubor:M%C3%A1chovo_jezero.JPG&gt;</a:t>
            </a:r>
            <a:r>
              <a:rPr lang="cs-CZ" sz="1600" dirty="0" smtClean="0"/>
              <a:t>podle podmínek Svobodné licence GNU pro dokumenty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410</TotalTime>
  <Words>77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Opona</vt:lpstr>
      <vt:lpstr>Poznáš známá místa České republiky?  4.</vt:lpstr>
      <vt:lpstr>Poznáš tuto lokalitu?</vt:lpstr>
      <vt:lpstr>Poznáš tuto lokalitu?</vt:lpstr>
      <vt:lpstr>Poznáš tuto lokalitu? Co vše o ní víš?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38</cp:revision>
  <dcterms:created xsi:type="dcterms:W3CDTF">2010-01-21T08:46:39Z</dcterms:created>
  <dcterms:modified xsi:type="dcterms:W3CDTF">2011-03-31T09:36:33Z</dcterms:modified>
</cp:coreProperties>
</file>