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</p:sldMasterIdLst>
  <p:sldIdLst>
    <p:sldId id="268" r:id="rId2"/>
    <p:sldId id="269" r:id="rId3"/>
    <p:sldId id="270" r:id="rId4"/>
    <p:sldId id="271" r:id="rId5"/>
    <p:sldId id="272" r:id="rId6"/>
    <p:sldId id="274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956" autoAdjust="0"/>
    <p:restoredTop sz="94660"/>
  </p:normalViewPr>
  <p:slideViewPr>
    <p:cSldViewPr>
      <p:cViewPr varScale="1">
        <p:scale>
          <a:sx n="81" d="100"/>
          <a:sy n="81" d="100"/>
        </p:scale>
        <p:origin x="-124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D4E74-FCFA-4C50-A84A-D0DD58FCE8F1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76CE1-1877-40E0-8C68-148E100D8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8469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D4E74-FCFA-4C50-A84A-D0DD58FCE8F1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76CE1-1877-40E0-8C68-148E100D8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9093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D4E74-FCFA-4C50-A84A-D0DD58FCE8F1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76CE1-1877-40E0-8C68-148E100D8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5595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D4E74-FCFA-4C50-A84A-D0DD58FCE8F1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76CE1-1877-40E0-8C68-148E100D8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6031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D4E74-FCFA-4C50-A84A-D0DD58FCE8F1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76CE1-1877-40E0-8C68-148E100D8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7838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D4E74-FCFA-4C50-A84A-D0DD58FCE8F1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76CE1-1877-40E0-8C68-148E100D8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4786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D4E74-FCFA-4C50-A84A-D0DD58FCE8F1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76CE1-1877-40E0-8C68-148E100D8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6099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D4E74-FCFA-4C50-A84A-D0DD58FCE8F1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76CE1-1877-40E0-8C68-148E100D8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6042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D4E74-FCFA-4C50-A84A-D0DD58FCE8F1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76CE1-1877-40E0-8C68-148E100D8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9539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D4E74-FCFA-4C50-A84A-D0DD58FCE8F1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76CE1-1877-40E0-8C68-148E100D8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0295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D4E74-FCFA-4C50-A84A-D0DD58FCE8F1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76CE1-1877-40E0-8C68-148E100D8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5798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D4E74-FCFA-4C50-A84A-D0DD58FCE8F1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76CE1-1877-40E0-8C68-148E100D8D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4114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" name="obrázek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332656"/>
            <a:ext cx="5427345" cy="972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bdélník 3"/>
          <p:cNvSpPr/>
          <p:nvPr/>
        </p:nvSpPr>
        <p:spPr>
          <a:xfrm>
            <a:off x="1462152" y="1484784"/>
            <a:ext cx="559836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100" dirty="0" smtClean="0"/>
              <a:t>VY_12_INOVACE_21_PRÁCE V TEXTOVÉM EDITORU_INFORMAČNÍ A KOMUNIKAČNÍ TECHNOLOGIE_HLAVOVÁ</a:t>
            </a:r>
            <a:endParaRPr lang="cs-CZ" sz="1100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5833664"/>
              </p:ext>
            </p:extLst>
          </p:nvPr>
        </p:nvGraphicFramePr>
        <p:xfrm>
          <a:off x="1384617" y="1916832"/>
          <a:ext cx="6374765" cy="3744214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713991"/>
                <a:gridCol w="4660774"/>
              </a:tblGrid>
              <a:tr h="28404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Anotace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Žák  se učí psát jednoduchá</a:t>
                      </a:r>
                      <a:r>
                        <a:rPr lang="cs-CZ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cs-CZ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slova, krátké věty,</a:t>
                      </a:r>
                      <a:r>
                        <a:rPr lang="cs-CZ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vytváří tabulku, vkládá obrázky, využívá barev písma.</a:t>
                      </a:r>
                      <a:endParaRPr lang="cs-CZ" sz="11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Autor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Mgr. Ivana Hlavová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1554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Sada DUM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Informační gramotnost 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Předmět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Informační a komunikační technologie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Očekávaný výstup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100" b="1" i="0" u="none" strike="noStrike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                                              </a:t>
                      </a:r>
                      <a:r>
                        <a:rPr lang="cs-CZ" sz="1100" b="1" i="0" u="none" strike="noStrike" dirty="0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/>
                      </a:r>
                      <a:br>
                        <a:rPr lang="cs-CZ" sz="1100" b="1" i="0" u="none" strike="noStrike" dirty="0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</a:br>
                      <a:r>
                        <a:rPr lang="cs-CZ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Žák se </a:t>
                      </a:r>
                      <a:r>
                        <a:rPr lang="cs-CZ" sz="11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učí pracovat v textovém editoru Word</a:t>
                      </a:r>
                      <a:r>
                        <a:rPr lang="cs-CZ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  <a:endParaRPr lang="cs-CZ" sz="1100" b="1" i="0" u="none" strike="noStrike" dirty="0">
                        <a:solidFill>
                          <a:srgbClr val="0000FF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Klíčová slova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Word, tabulka, Klipart</a:t>
                      </a:r>
                      <a:endParaRPr lang="cs-CZ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Druh učebního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Výukový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materiál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1987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Cílová skupina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Žák základní školy praktické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Stupeň a typ vzdělávání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Základní vzdělávání 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Ověřeno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Datum: 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25. </a:t>
                      </a: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3. 2013 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Pracoviště:  SŠ, ZŠ a MŠ, Karviná, příspěvková organizace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Zdroj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Ilustrace </a:t>
                      </a:r>
                      <a:r>
                        <a:rPr lang="cs-CZ" sz="1200" u="sng" dirty="0">
                          <a:effectLst/>
                          <a:hlinkClick r:id="rId3"/>
                        </a:rPr>
                        <a:t>www.office.microsoft.com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Text:  Mgr. Ivana Hlavová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6020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Jaké znáš roční období. Napiš pod sebe. Před každé slovo vlož odrážku. Použij 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textový editor Word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cs-CZ" dirty="0" smtClean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567626"/>
            <a:ext cx="8229600" cy="4525963"/>
          </a:xfrm>
        </p:spPr>
        <p:txBody>
          <a:bodyPr/>
          <a:lstStyle/>
          <a:p>
            <a:r>
              <a:rPr lang="cs-CZ" dirty="0"/>
              <a:t>J</a:t>
            </a:r>
            <a:r>
              <a:rPr lang="cs-CZ" dirty="0" smtClean="0"/>
              <a:t>aro</a:t>
            </a:r>
          </a:p>
          <a:p>
            <a:r>
              <a:rPr lang="cs-CZ" dirty="0" smtClean="0"/>
              <a:t>Léto</a:t>
            </a:r>
          </a:p>
          <a:p>
            <a:r>
              <a:rPr lang="cs-CZ" dirty="0" smtClean="0"/>
              <a:t>Podzim</a:t>
            </a:r>
          </a:p>
          <a:p>
            <a:r>
              <a:rPr lang="cs-CZ" dirty="0" smtClean="0"/>
              <a:t>Zima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obsah 4"/>
          <p:cNvSpPr txBox="1">
            <a:spLocks/>
          </p:cNvSpPr>
          <p:nvPr/>
        </p:nvSpPr>
        <p:spPr>
          <a:xfrm>
            <a:off x="539552" y="1626205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 smtClean="0"/>
          </a:p>
        </p:txBody>
      </p:sp>
      <p:sp>
        <p:nvSpPr>
          <p:cNvPr id="7" name="Zástupný symbol pro obsah 4"/>
          <p:cNvSpPr txBox="1">
            <a:spLocks/>
          </p:cNvSpPr>
          <p:nvPr/>
        </p:nvSpPr>
        <p:spPr>
          <a:xfrm>
            <a:off x="430233" y="1626205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cs-CZ" dirty="0" smtClean="0"/>
          </a:p>
          <a:p>
            <a:pPr marL="0" indent="0">
              <a:buFont typeface="Arial" pitchFamily="34" charset="0"/>
              <a:buNone/>
            </a:pPr>
            <a:endParaRPr lang="cs-CZ" dirty="0" smtClean="0"/>
          </a:p>
        </p:txBody>
      </p:sp>
      <p:sp>
        <p:nvSpPr>
          <p:cNvPr id="8" name="Zástupný symbol pro obsah 4"/>
          <p:cNvSpPr txBox="1">
            <a:spLocks/>
          </p:cNvSpPr>
          <p:nvPr/>
        </p:nvSpPr>
        <p:spPr>
          <a:xfrm>
            <a:off x="539552" y="1844823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cs-CZ" dirty="0" smtClean="0"/>
          </a:p>
          <a:p>
            <a:pPr marL="0" indent="0">
              <a:buFont typeface="Arial" pitchFamily="34" charset="0"/>
              <a:buNone/>
            </a:pPr>
            <a:endParaRPr lang="cs-CZ" dirty="0" smtClean="0"/>
          </a:p>
        </p:txBody>
      </p:sp>
      <p:sp>
        <p:nvSpPr>
          <p:cNvPr id="9" name="Zástupný symbol pro obsah 4"/>
          <p:cNvSpPr txBox="1">
            <a:spLocks/>
          </p:cNvSpPr>
          <p:nvPr/>
        </p:nvSpPr>
        <p:spPr>
          <a:xfrm>
            <a:off x="457200" y="1577643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cs-CZ" dirty="0" smtClean="0"/>
          </a:p>
          <a:p>
            <a:pPr marL="0" indent="0">
              <a:buFont typeface="Arial" pitchFamily="34" charset="0"/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848494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Vytvoř tabulku o dvou sloupcích a čtyřech řádcích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. V panelu nástrojů použij tabulku.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6255268"/>
              </p:ext>
            </p:extLst>
          </p:nvPr>
        </p:nvGraphicFramePr>
        <p:xfrm>
          <a:off x="1547664" y="1844824"/>
          <a:ext cx="6096000" cy="148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3818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Do prvního sloupce tabulky zkopíruj názvy ročních 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období</a:t>
            </a:r>
            <a:b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 z první tabulky.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414191"/>
              </p:ext>
            </p:extLst>
          </p:nvPr>
        </p:nvGraphicFramePr>
        <p:xfrm>
          <a:off x="1547664" y="2708920"/>
          <a:ext cx="6096000" cy="2560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Jaro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Léto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Podzim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Zima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219787"/>
              </p:ext>
            </p:extLst>
          </p:nvPr>
        </p:nvGraphicFramePr>
        <p:xfrm>
          <a:off x="1547664" y="2708920"/>
          <a:ext cx="6096000" cy="25763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560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138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</a:rPr>
              <a:t>Do druhého sloupce vkládej obrázky, které vystihují dané roční období. </a:t>
            </a:r>
            <a:r>
              <a:rPr lang="cs-CZ" sz="2400" b="1" dirty="0" smtClean="0">
                <a:solidFill>
                  <a:schemeClr val="tx2"/>
                </a:solidFill>
              </a:rPr>
              <a:t>V panelu nástrojů použij </a:t>
            </a:r>
            <a:r>
              <a:rPr lang="cs-CZ" sz="2400" b="1" dirty="0" smtClean="0">
                <a:solidFill>
                  <a:schemeClr val="tx2"/>
                </a:solidFill>
              </a:rPr>
              <a:t>Klipart.</a:t>
            </a:r>
            <a:endParaRPr lang="cs-CZ" sz="2400" b="1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0918005"/>
              </p:ext>
            </p:extLst>
          </p:nvPr>
        </p:nvGraphicFramePr>
        <p:xfrm>
          <a:off x="1691680" y="2780928"/>
          <a:ext cx="6096000" cy="2560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Jaro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Léto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Podzim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Zima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 descr="C:\Users\neumannova\AppData\Local\Microsoft\Windows\Temporary Internet Files\Content.IE5\GPEWJ5DR\MC9002500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5061" y="2852936"/>
            <a:ext cx="647070" cy="52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neumannova\AppData\Local\Microsoft\Windows\Temporary Internet Files\Content.IE5\GNKC5RYR\MP90044909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615" y="3429000"/>
            <a:ext cx="879157" cy="591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neumannova\AppData\Local\Microsoft\Windows\Temporary Internet Files\Content.IE5\DIN4DZFG\MC90040470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015" y="4077072"/>
            <a:ext cx="720079" cy="608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neumannova\AppData\Local\Microsoft\Windows\Temporary Internet Files\Content.IE5\LPK17R3F\MP90044909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947" y="4709949"/>
            <a:ext cx="827584" cy="62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3262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400" b="1" dirty="0" smtClean="0">
                <a:solidFill>
                  <a:schemeClr val="tx2"/>
                </a:solidFill>
              </a:rPr>
              <a:t>Jaro označ zelenou barvou, léto žlutou barvou, podzim hnědou barvou a zimu označ modrou barvou. Barvu vyber v panelu nástrojů.</a:t>
            </a:r>
            <a:endParaRPr lang="cs-CZ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9" name="Zástupný symbol pro obsah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0966614"/>
              </p:ext>
            </p:extLst>
          </p:nvPr>
        </p:nvGraphicFramePr>
        <p:xfrm>
          <a:off x="1331639" y="2416621"/>
          <a:ext cx="6912768" cy="2560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28392"/>
                <a:gridCol w="338437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00B050"/>
                          </a:solidFill>
                        </a:rPr>
                        <a:t>Jaro</a:t>
                      </a:r>
                    </a:p>
                    <a:p>
                      <a:endParaRPr lang="cs-CZ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Léto</a:t>
                      </a:r>
                    </a:p>
                    <a:p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Podzim</a:t>
                      </a:r>
                    </a:p>
                    <a:p>
                      <a:endParaRPr lang="cs-CZ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Zima</a:t>
                      </a:r>
                    </a:p>
                    <a:p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Picture 5" descr="C:\Users\neumannova\AppData\Local\Microsoft\Windows\Temporary Internet Files\Content.IE5\GPEWJ5DR\MC9002500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746" y="2508802"/>
            <a:ext cx="647070" cy="52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C:\Users\neumannova\AppData\Local\Microsoft\Windows\Temporary Internet Files\Content.IE5\GNKC5RYR\MP90044909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702" y="3080415"/>
            <a:ext cx="879157" cy="591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neumannova\AppData\Local\Microsoft\Windows\Temporary Internet Files\Content.IE5\DIN4DZFG\MC90040470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5242" y="3717743"/>
            <a:ext cx="720079" cy="608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C:\Users\neumannova\AppData\Local\Microsoft\Windows\Temporary Internet Files\Content.IE5\LPK17R3F\MP90044909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302" y="4326539"/>
            <a:ext cx="827584" cy="62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4122280"/>
              </p:ext>
            </p:extLst>
          </p:nvPr>
        </p:nvGraphicFramePr>
        <p:xfrm>
          <a:off x="1331640" y="2386907"/>
          <a:ext cx="6912768" cy="2560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28392"/>
                <a:gridCol w="3384376"/>
              </a:tblGrid>
              <a:tr h="370840">
                <a:tc>
                  <a:txBody>
                    <a:bodyPr/>
                    <a:lstStyle/>
                    <a:p>
                      <a:endParaRPr lang="cs-CZ" b="1" dirty="0" smtClean="0">
                        <a:solidFill>
                          <a:srgbClr val="00B050"/>
                        </a:solidFill>
                      </a:endParaRPr>
                    </a:p>
                    <a:p>
                      <a:endParaRPr lang="cs-CZ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b="1" dirty="0" smtClean="0">
                        <a:solidFill>
                          <a:srgbClr val="FFC000"/>
                        </a:solidFill>
                      </a:endParaRPr>
                    </a:p>
                    <a:p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b="1" dirty="0" smtClean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  <a:p>
                      <a:endParaRPr lang="cs-CZ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b="1" dirty="0" smtClean="0">
                        <a:solidFill>
                          <a:srgbClr val="0070C0"/>
                        </a:solidFill>
                      </a:endParaRPr>
                    </a:p>
                    <a:p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7856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467600" cy="1143000"/>
          </a:xfrm>
        </p:spPr>
        <p:txBody>
          <a:bodyPr>
            <a:normAutofit/>
          </a:bodyPr>
          <a:lstStyle/>
          <a:p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/>
              <a:t>Ilustrace </a:t>
            </a:r>
            <a:r>
              <a:rPr lang="cs-CZ" dirty="0">
                <a:hlinkClick r:id="rId2"/>
              </a:rPr>
              <a:t>www.office.microsoft.com</a:t>
            </a:r>
            <a:endParaRPr lang="cs-CZ" dirty="0"/>
          </a:p>
          <a:p>
            <a:pPr lvl="0"/>
            <a:r>
              <a:rPr lang="cs-CZ" dirty="0">
                <a:cs typeface="Arial" pitchFamily="34" charset="0"/>
              </a:rPr>
              <a:t>Text:  Mgr. Ivana Hlavová</a:t>
            </a:r>
            <a:endParaRPr lang="cs-CZ" dirty="0">
              <a:latin typeface="Arial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675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857</TotalTime>
  <Words>205</Words>
  <Application>Microsoft Office PowerPoint</Application>
  <PresentationFormat>Předvádění na obrazovce (4:3)</PresentationFormat>
  <Paragraphs>57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Jaké znáš roční období. Napiš pod sebe. Před každé slovo vlož odrážku. Použij textový editor Word.</vt:lpstr>
      <vt:lpstr>Vytvoř tabulku o dvou sloupcích a čtyřech řádcích. V panelu nástrojů použij tabulku.</vt:lpstr>
      <vt:lpstr>Do prvního sloupce tabulky zkopíruj názvy ročních období  z první tabulky.</vt:lpstr>
      <vt:lpstr>Do druhého sloupce vkládej obrázky, které vystihují dané roční období. V panelu nástrojů použij Klipart.</vt:lpstr>
      <vt:lpstr>Jaro označ zelenou barvou, léto žlutou barvou, podzim hnědou barvou a zimu označ modrou barvou. Barvu vyber v panelu nástrojů.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Auta</dc:title>
  <dc:creator>neumannova</dc:creator>
  <cp:lastModifiedBy>neumannova</cp:lastModifiedBy>
  <cp:revision>84</cp:revision>
  <dcterms:created xsi:type="dcterms:W3CDTF">2013-02-23T17:58:19Z</dcterms:created>
  <dcterms:modified xsi:type="dcterms:W3CDTF">2013-03-25T18:14:10Z</dcterms:modified>
</cp:coreProperties>
</file>