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8" r:id="rId3"/>
    <p:sldId id="268" r:id="rId4"/>
    <p:sldId id="26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3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467544" y="3886200"/>
            <a:ext cx="7920880" cy="1752600"/>
          </a:xfrm>
        </p:spPr>
        <p:txBody>
          <a:bodyPr/>
          <a:lstStyle/>
          <a:p>
            <a:r>
              <a:rPr lang="cs-CZ" dirty="0" smtClean="0"/>
              <a:t>Použij své znalosti, případně atlas!</a:t>
            </a:r>
          </a:p>
          <a:p>
            <a:r>
              <a:rPr lang="cs-CZ" dirty="0" smtClean="0"/>
              <a:t>Vyber správnou odpověď, urči na mapě.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err="1" smtClean="0"/>
              <a:t>Mgr</a:t>
            </a:r>
            <a:r>
              <a:rPr lang="cs-CZ" sz="1100" b="1" smtClean="0"/>
              <a:t>. Jan </a:t>
            </a:r>
            <a:r>
              <a:rPr lang="cs-CZ" sz="1100" b="1" dirty="0" smtClean="0"/>
              <a:t>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r>
              <a:rPr lang="cs-CZ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Urči správnou odpověď: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692696"/>
            <a:ext cx="8640638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Přítokem Labe není: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Ploučnice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b) Ohře	c)Mže	  d)Úpa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2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Nejvyšší horou Brd je: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Luž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b)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Plechý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c)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Čerchov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 d)Tok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Sušice leží v kraji: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a)Karlovarském	b)Plzeňském	c)Jihočeském</a:t>
            </a:r>
            <a:b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d)Středočeském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4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Mezi pohoří v Českém masívu nepatří: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a)Jeseníky	   b)Javorníky  	c)Brdy	d)Krkonoše</a:t>
            </a:r>
          </a:p>
          <a:p>
            <a:pPr marL="514350" indent="-514350"/>
            <a:endParaRPr lang="cs-CZ" sz="1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5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Trosky jsou z horniny: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a)žula	b)znělec	c)pískovec	         d)čedič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Urči správnou odpověď: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692696"/>
            <a:ext cx="8640638" cy="547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Kopřivnici se vyrábí: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a)letadla	b)motocykly	c)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nákl.auta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 d)vlaky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Prachovské skály jsou z horniny: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a)čedič	b)pískovec		c)slepenec	  d)žula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Pohoří sopečného původu jsou: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Doupovské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	b)Brdy	c)Jeseníky	d)Beskydy</a:t>
            </a:r>
            <a:b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4. 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 </a:t>
            </a:r>
            <a:r>
              <a:rPr lang="cs-CZ" sz="28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Větřní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jsou: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a)sklárny	b)konzervárny	c)hutě	d)papírny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5"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Krkonoše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jsou z horniny: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a)žula	b)znělec	c)pískovec	d)čedič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Urči správnou odpověď: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692696"/>
            <a:ext cx="8640638" cy="547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Vodní elektrárna je: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a)Dukovany	b)Lipno	c)Mělník	  d)Temelín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Chmel se pěstuje na (v):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J.Moravě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b)Liberecku    c)Žatecku	d)Ostravsku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Radiové lázně jsou ve městě: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a)Poděbrady b)Kynžvart  c)Luhačovice   d)Jáchymov</a:t>
            </a:r>
            <a:b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4. 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Největší NP u nás je: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a)Podyjí	b)Krkonoše   c)Šumava      d)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Č.Švýcarsko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5"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</a:t>
            </a:r>
            <a:r>
              <a:rPr lang="cs-CZ" sz="2800" dirty="0" err="1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Podkrušnohoří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těží: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a)černé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uhlí  b)ropa	c)hnědé uhlí  d)barevné kovy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199</TotalTime>
  <Words>56</Words>
  <Application>Microsoft Office PowerPoint</Application>
  <PresentationFormat>Předvádění na obrazovce (4:3)</PresentationFormat>
  <Paragraphs>49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Opona</vt:lpstr>
      <vt:lpstr>Jak znáš Českou republiku?</vt:lpstr>
      <vt:lpstr>Urči správnou odpověď:</vt:lpstr>
      <vt:lpstr>Urči správnou odpověď:</vt:lpstr>
      <vt:lpstr>Urči správnou odpověď: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</dc:title>
  <dc:creator>HONZA</dc:creator>
  <cp:lastModifiedBy>HONZA</cp:lastModifiedBy>
  <cp:revision>15</cp:revision>
  <dcterms:created xsi:type="dcterms:W3CDTF">2010-01-21T08:46:39Z</dcterms:created>
  <dcterms:modified xsi:type="dcterms:W3CDTF">2011-04-20T07:12:41Z</dcterms:modified>
</cp:coreProperties>
</file>