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5" r:id="rId2"/>
    <p:sldId id="258" r:id="rId3"/>
    <p:sldId id="268" r:id="rId4"/>
    <p:sldId id="26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717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7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8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19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9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19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9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1E24B-E918-430C-B353-45731E2085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C0748-7114-4731-8D61-664855012AC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0096AF-3BDC-4E84-BA46-576C4E8EF5F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66B7DB-9A0D-4BA9-A9A6-A1D4F5845D0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33838B7-D371-463F-A974-D27A31DCA4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B91798-2DF8-43AB-ABC7-1EB2A2A552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AD12C53-C243-47AB-BA08-FEE675E144F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0AAE4D2-4389-4832-B476-2385B57B650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195A179-003B-4BCC-8C0A-1284E105448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A0CB807-221A-4C25-8878-2A2055F12D1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FB83DC-2AD8-4672-AEB9-4D91307A34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614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4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5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616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16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6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7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17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AD86056-030C-4BD7-AA35-F9463341FA0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17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Jak znáš Českou republiku?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467544" y="3886200"/>
            <a:ext cx="7920880" cy="1752600"/>
          </a:xfrm>
        </p:spPr>
        <p:txBody>
          <a:bodyPr/>
          <a:lstStyle/>
          <a:p>
            <a:r>
              <a:rPr lang="cs-CZ" dirty="0" smtClean="0"/>
              <a:t>Použij své znalosti, případně atlas!</a:t>
            </a:r>
          </a:p>
          <a:p>
            <a:r>
              <a:rPr lang="cs-CZ" dirty="0" smtClean="0"/>
              <a:t>Vyber správnou odpověď, urči na mapě.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</a:t>
            </a:r>
            <a:r>
              <a:rPr lang="cs-CZ" sz="1100" b="1" dirty="0" smtClean="0"/>
              <a:t>. Jan </a:t>
            </a:r>
            <a:r>
              <a:rPr lang="cs-CZ" sz="1100" b="1" dirty="0" smtClean="0"/>
              <a:t>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2129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3671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Urči správnou odpověď: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692696"/>
            <a:ext cx="8640638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Přítokem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Vltavy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není: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a)Sázava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b)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Otava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c)Lužnice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d)Jizera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2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Nejvyšší horou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Pavlovských vrchů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je: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a)Devět skal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b)Boubín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c)Děvín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  d)Tok</a:t>
            </a: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3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Trutnov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leží v kraji: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a)Královéhradeckém b)Pardubickém c)Libereckém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d)Vysočina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4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Mezi pohoří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Karpatské soustavy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nepatří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a)Chřiby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 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b)Javorníky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c)Jeseníky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eskydy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1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5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Jizerské hory tvoří převážně:</a:t>
            </a:r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a)žula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b)svor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c)pískovec	         d)čedič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3671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Urči správnou odpověď: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692696"/>
            <a:ext cx="8640638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Ostrově nad Ohří 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 vyrábí: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a)motocykly  b)trolejbusy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c)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nákl.auta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  d)vlaky</a:t>
            </a: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Macocha je propast v:</a:t>
            </a:r>
            <a:endParaRPr lang="cs-CZ" sz="2800" dirty="0" smtClean="0"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a)Českém ráji  b)Českém krasu c)Mor.krasu  d)Podyjí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3.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Pískovcová skalní města pochází z éry:</a:t>
            </a:r>
            <a:endParaRPr lang="cs-CZ" sz="2800" dirty="0" smtClean="0"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a)prvohor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b)druhohor  c)třetihor  d)čtvrtohor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4. 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Pneumatiky se vyrábí v:</a:t>
            </a:r>
            <a:endParaRPr lang="cs-CZ" sz="2800" dirty="0" smtClean="0"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a)Brně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Litvínově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c)Kopřivnici  d)Otrokovicích</a:t>
            </a:r>
          </a:p>
          <a:p>
            <a:pPr marL="514350" indent="-514350"/>
            <a:endParaRPr lang="cs-CZ" sz="2800" dirty="0" smtClean="0"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Podzoly najdeme v:</a:t>
            </a:r>
            <a:endParaRPr lang="cs-CZ" sz="2800" dirty="0" smtClean="0"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a)údolích řek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b)horách  c)nížinách  d)krasových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obl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3671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Urči správnou odpověď: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692696"/>
            <a:ext cx="8640638" cy="54784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Vodní elektrárna 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není:</a:t>
            </a:r>
            <a:endParaRPr lang="cs-CZ" sz="2800" dirty="0" smtClean="0"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a)Orlík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b)Lipno	c)Mělník	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d)Slapy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2.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Vinná réva 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 pěstuje na (v):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J.Moravě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b)Plzeňsku  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c)Žatecku	d)Ostravsku</a:t>
            </a: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3.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Lázeňské město není (nejsou):</a:t>
            </a:r>
            <a:endParaRPr lang="cs-CZ" sz="2800" dirty="0" smtClean="0"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a)Teplice  b)Litoměřice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c)Luhačovice   d)Jáchymov</a:t>
            </a:r>
            <a:b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4. 	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Nejmenší  NP 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 nás je:</a:t>
            </a: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a)Podyjí	b)Krkonoše 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c)Šumava      d)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Č.Švýcarsko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1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5"/>
            </a:pP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 jižní Moravě se těží</a:t>
            </a:r>
            <a:r>
              <a:rPr lang="cs-CZ" sz="2800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  <a:endParaRPr lang="cs-CZ" sz="2800" dirty="0" smtClean="0">
              <a:solidFill>
                <a:schemeClr val="accent3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a)černé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uhlí  b)ropa	c)hnědé uhlí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d)tuha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215</TotalTime>
  <Words>59</Words>
  <Application>Microsoft Office PowerPoint</Application>
  <PresentationFormat>Předvádění na obrazovce (4:3)</PresentationFormat>
  <Paragraphs>49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Opona</vt:lpstr>
      <vt:lpstr>Jak znáš Českou republiku?</vt:lpstr>
      <vt:lpstr>Urči správnou odpověď:</vt:lpstr>
      <vt:lpstr>Urči správnou odpověď:</vt:lpstr>
      <vt:lpstr>Urči správnou odpověď: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</dc:title>
  <dc:creator>HONZA</dc:creator>
  <cp:lastModifiedBy>HONZA</cp:lastModifiedBy>
  <cp:revision>15</cp:revision>
  <dcterms:created xsi:type="dcterms:W3CDTF">2010-01-21T08:46:39Z</dcterms:created>
  <dcterms:modified xsi:type="dcterms:W3CDTF">2011-04-05T10:01:07Z</dcterms:modified>
</cp:coreProperties>
</file>