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22"/>
  </p:notesMasterIdLst>
  <p:sldIdLst>
    <p:sldId id="256" r:id="rId4"/>
    <p:sldId id="277" r:id="rId5"/>
    <p:sldId id="263" r:id="rId6"/>
    <p:sldId id="259" r:id="rId7"/>
    <p:sldId id="260" r:id="rId8"/>
    <p:sldId id="261" r:id="rId9"/>
    <p:sldId id="264" r:id="rId10"/>
    <p:sldId id="266" r:id="rId11"/>
    <p:sldId id="268" r:id="rId12"/>
    <p:sldId id="269" r:id="rId13"/>
    <p:sldId id="270" r:id="rId14"/>
    <p:sldId id="278" r:id="rId15"/>
    <p:sldId id="272" r:id="rId16"/>
    <p:sldId id="274" r:id="rId17"/>
    <p:sldId id="275" r:id="rId18"/>
    <p:sldId id="276" r:id="rId19"/>
    <p:sldId id="279" r:id="rId20"/>
    <p:sldId id="25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  <a:srgbClr val="FFFF99"/>
    <a:srgbClr val="009644"/>
    <a:srgbClr val="00FF00"/>
    <a:srgbClr val="FFFFCC"/>
    <a:srgbClr val="FFFF66"/>
    <a:srgbClr val="DFDA00"/>
    <a:srgbClr val="AF2D2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43" autoAdjust="0"/>
    <p:restoredTop sz="94660"/>
  </p:normalViewPr>
  <p:slideViewPr>
    <p:cSldViewPr>
      <p:cViewPr>
        <p:scale>
          <a:sx n="76" d="100"/>
          <a:sy n="76" d="100"/>
        </p:scale>
        <p:origin x="-114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10CF62-ABEA-49F3-9984-8B68C4F8479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1AD239-C4D2-4077-9D52-E5B00A2735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761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1AD239-C4D2-4077-9D52-E5B00A27354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1835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1AD239-C4D2-4077-9D52-E5B00A273541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0666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1AD239-C4D2-4077-9D52-E5B00A273541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066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1AD239-C4D2-4077-9D52-E5B00A273541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0666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1AD239-C4D2-4077-9D52-E5B00A273541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0666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9679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22408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1214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6809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4893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5870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4016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66816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4286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2358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724620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74238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1991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59561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5612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993541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34663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54858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70885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05683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002303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48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34F20D-4CF5-4F6F-8CE5-CB3C925E4FB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E74FFA-4DEB-4472-B09E-9B49D66A0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566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34F20D-4CF5-4F6F-8CE5-CB3C925E4F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E74FFA-4DEB-4472-B09E-9B49D66A00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744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10" Type="http://schemas.openxmlformats.org/officeDocument/2006/relationships/image" Target="../media/image8.png"/><Relationship Id="rId4" Type="http://schemas.openxmlformats.org/officeDocument/2006/relationships/image" Target="../media/image3.png"/><Relationship Id="rId9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png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png"/><Relationship Id="rId7" Type="http://schemas.openxmlformats.org/officeDocument/2006/relationships/image" Target="../media/image2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26.emf"/><Relationship Id="rId4" Type="http://schemas.openxmlformats.org/officeDocument/2006/relationships/image" Target="../media/image25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28.png"/><Relationship Id="rId5" Type="http://schemas.openxmlformats.org/officeDocument/2006/relationships/hyperlink" Target="http://openclipart.org/people/Merlin2525/1295991433.svg" TargetMode="External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7"/>
            <a:ext cx="7772400" cy="93610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SŠ, ZŠ a MŠ, Karviná, příspěvková organizace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708920"/>
            <a:ext cx="6400800" cy="2736304"/>
          </a:xfrm>
        </p:spPr>
        <p:txBody>
          <a:bodyPr>
            <a:normAutofit fontScale="92500" lnSpcReduction="10000"/>
          </a:bodyPr>
          <a:lstStyle/>
          <a:p>
            <a:r>
              <a:rPr lang="cs-CZ" sz="6500" dirty="0" smtClean="0">
                <a:solidFill>
                  <a:srgbClr val="FF0000"/>
                </a:solidFill>
              </a:rPr>
              <a:t>BARVY</a:t>
            </a:r>
          </a:p>
          <a:p>
            <a:endParaRPr lang="cs-CZ" sz="6000" dirty="0" smtClean="0">
              <a:solidFill>
                <a:srgbClr val="FF0000"/>
              </a:solidFill>
            </a:endParaRPr>
          </a:p>
          <a:p>
            <a:endParaRPr lang="cs-CZ" sz="2600" dirty="0" smtClean="0">
              <a:solidFill>
                <a:schemeClr val="tx1"/>
              </a:solidFill>
            </a:endParaRPr>
          </a:p>
          <a:p>
            <a:r>
              <a:rPr lang="cs-CZ" sz="2600" dirty="0" smtClean="0">
                <a:solidFill>
                  <a:schemeClr val="tx1"/>
                </a:solidFill>
              </a:rPr>
              <a:t>Mgr. Jana </a:t>
            </a:r>
            <a:r>
              <a:rPr lang="cs-CZ" sz="2600" dirty="0" err="1" smtClean="0">
                <a:solidFill>
                  <a:schemeClr val="tx1"/>
                </a:solidFill>
              </a:rPr>
              <a:t>Karkošková</a:t>
            </a:r>
            <a:endParaRPr lang="cs-CZ" sz="2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72819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Pojmenování obrázku.</a:t>
            </a:r>
            <a:br>
              <a:rPr lang="cs-CZ" sz="3600" dirty="0" smtClean="0"/>
            </a:br>
            <a:r>
              <a:rPr lang="cs-CZ" sz="3600" dirty="0" smtClean="0"/>
              <a:t>Určení barvy.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58371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5720" y="5715016"/>
            <a:ext cx="1857388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MODRÁ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86578" y="5715016"/>
            <a:ext cx="1785950" cy="646331"/>
          </a:xfrm>
          <a:prstGeom prst="rect">
            <a:avLst/>
          </a:prstGeom>
          <a:solidFill>
            <a:srgbClr val="00CC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ZELENÁ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500042"/>
            <a:ext cx="178595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ŽLUTÁ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64" y="500042"/>
            <a:ext cx="2000264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ČERVENÁ</a:t>
            </a:r>
            <a:endParaRPr lang="cs-CZ" sz="3600" b="1" dirty="0"/>
          </a:p>
        </p:txBody>
      </p:sp>
      <p:pic>
        <p:nvPicPr>
          <p:cNvPr id="1026" name="Picture 2" descr="baby duc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1714488"/>
            <a:ext cx="2085975" cy="3657600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5720" y="5715016"/>
            <a:ext cx="1857388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MODRÁ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86578" y="5715016"/>
            <a:ext cx="1785950" cy="646331"/>
          </a:xfrm>
          <a:prstGeom prst="rect">
            <a:avLst/>
          </a:prstGeom>
          <a:solidFill>
            <a:srgbClr val="00CC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ZELENÁ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500042"/>
            <a:ext cx="178595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ŽLUTÁ</a:t>
            </a:r>
            <a:endParaRPr lang="cs-CZ" sz="3600" b="1" dirty="0"/>
          </a:p>
        </p:txBody>
      </p:sp>
      <p:pic>
        <p:nvPicPr>
          <p:cNvPr id="17410" name="Picture 2" descr="appl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2643182"/>
            <a:ext cx="2000250" cy="2000251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6572264" y="500042"/>
            <a:ext cx="2000264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ČERVENÁ</a:t>
            </a:r>
            <a:endParaRPr lang="cs-CZ" sz="3600" b="1" dirty="0"/>
          </a:p>
        </p:txBody>
      </p:sp>
      <p:pic>
        <p:nvPicPr>
          <p:cNvPr id="10" name="Picture 2" descr="baby duc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3" y="1357297"/>
            <a:ext cx="1026564" cy="1714513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786578" y="5715016"/>
            <a:ext cx="1785950" cy="646331"/>
          </a:xfrm>
          <a:prstGeom prst="rect">
            <a:avLst/>
          </a:prstGeom>
          <a:solidFill>
            <a:srgbClr val="00CC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ZELENÁ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500042"/>
            <a:ext cx="178595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ŽLUTÁ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64" y="500042"/>
            <a:ext cx="2000264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ČERVENÁ</a:t>
            </a:r>
            <a:endParaRPr lang="cs-CZ" sz="3600" b="1" dirty="0"/>
          </a:p>
        </p:txBody>
      </p:sp>
      <p:pic>
        <p:nvPicPr>
          <p:cNvPr id="17410" name="Picture 2" descr="appl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1214422"/>
            <a:ext cx="1655999" cy="1656000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8434" name="Picture 2" descr="Clouds cloud gree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00364" y="2643182"/>
            <a:ext cx="2914650" cy="1809751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285720" y="5715016"/>
            <a:ext cx="1857388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MODRÁ</a:t>
            </a:r>
            <a:endParaRPr lang="cs-CZ" sz="3600" b="1" dirty="0"/>
          </a:p>
        </p:txBody>
      </p:sp>
      <p:pic>
        <p:nvPicPr>
          <p:cNvPr id="9" name="Picture 2" descr="baby duck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3" y="1357297"/>
            <a:ext cx="1026564" cy="1714513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5720" y="5715016"/>
            <a:ext cx="1857388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MODRÁ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500042"/>
            <a:ext cx="178595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ŽLUTÁ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64" y="500042"/>
            <a:ext cx="2000264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ČERVENÁ</a:t>
            </a:r>
            <a:endParaRPr lang="cs-CZ" sz="3600" b="1" dirty="0"/>
          </a:p>
        </p:txBody>
      </p:sp>
      <p:pic>
        <p:nvPicPr>
          <p:cNvPr id="17410" name="Picture 2" descr="appl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1214422"/>
            <a:ext cx="1655999" cy="1656000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8434" name="Picture 2" descr="Clouds cloud gree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4286256"/>
            <a:ext cx="1857388" cy="1285884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9458" name="Picture 2" descr="saint patricks day Shamrock 1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28992" y="2000240"/>
            <a:ext cx="2369878" cy="2868797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6786578" y="5715016"/>
            <a:ext cx="1785950" cy="646331"/>
          </a:xfrm>
          <a:prstGeom prst="rect">
            <a:avLst/>
          </a:prstGeom>
          <a:solidFill>
            <a:srgbClr val="00CC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ZELENÁ</a:t>
            </a:r>
            <a:endParaRPr lang="cs-CZ" sz="3600" b="1" dirty="0"/>
          </a:p>
        </p:txBody>
      </p:sp>
      <p:pic>
        <p:nvPicPr>
          <p:cNvPr id="10" name="Picture 2" descr="baby duck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23" y="1357297"/>
            <a:ext cx="1026564" cy="1714513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5720" y="5715016"/>
            <a:ext cx="1857388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MODRÁ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86578" y="5715016"/>
            <a:ext cx="1785950" cy="646331"/>
          </a:xfrm>
          <a:prstGeom prst="rect">
            <a:avLst/>
          </a:prstGeom>
          <a:solidFill>
            <a:srgbClr val="00CC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ZELENÁ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500042"/>
            <a:ext cx="178595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ŽLUTÁ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64" y="500042"/>
            <a:ext cx="2000264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ČERVENÁ</a:t>
            </a:r>
            <a:endParaRPr lang="cs-CZ" sz="3600" b="1" dirty="0"/>
          </a:p>
        </p:txBody>
      </p:sp>
      <p:pic>
        <p:nvPicPr>
          <p:cNvPr id="17410" name="Picture 2" descr="appl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1214422"/>
            <a:ext cx="1655999" cy="1656000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8434" name="Picture 2" descr="Clouds cloud gree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4286256"/>
            <a:ext cx="1857388" cy="1285884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9458" name="Picture 2" descr="saint patricks day Shamrock 1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3786190"/>
            <a:ext cx="1785950" cy="1774668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1" name="Picture 2" descr="baby duck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23" y="1357297"/>
            <a:ext cx="1026564" cy="1714513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22530" name="Picture 2" descr="sun sun kicking blue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666957" y="1595393"/>
            <a:ext cx="3619556" cy="3619557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5720" y="5715016"/>
            <a:ext cx="1857388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MODRÁ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86578" y="5715016"/>
            <a:ext cx="1785950" cy="646331"/>
          </a:xfrm>
          <a:prstGeom prst="rect">
            <a:avLst/>
          </a:prstGeom>
          <a:solidFill>
            <a:srgbClr val="00CC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ZELENÁ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500042"/>
            <a:ext cx="178595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ŽLUTÁ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64" y="500042"/>
            <a:ext cx="2000264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ČERVENÁ</a:t>
            </a:r>
            <a:endParaRPr lang="cs-CZ" sz="3600" b="1" dirty="0"/>
          </a:p>
        </p:txBody>
      </p:sp>
      <p:pic>
        <p:nvPicPr>
          <p:cNvPr id="17410" name="Picture 2" descr="appl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1357298"/>
            <a:ext cx="1655999" cy="1656000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8434" name="Picture 2" descr="Clouds cloud gree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4286256"/>
            <a:ext cx="1857388" cy="1285884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9458" name="Picture 2" descr="saint patricks day Shamrock 1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3786190"/>
            <a:ext cx="1785950" cy="1774668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1" name="Picture 2" descr="baby duck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23" y="1357297"/>
            <a:ext cx="1026564" cy="1714513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22530" name="Picture 2" descr="sun sun kicking blue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28662" y="1357298"/>
            <a:ext cx="1778598" cy="1714512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23554" name="Picture 2" descr="red fedora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928926" y="1928802"/>
            <a:ext cx="3429024" cy="3500462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5720" y="5715016"/>
            <a:ext cx="1857388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MODRÁ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86578" y="5715016"/>
            <a:ext cx="1785950" cy="646331"/>
          </a:xfrm>
          <a:prstGeom prst="rect">
            <a:avLst/>
          </a:prstGeom>
          <a:solidFill>
            <a:srgbClr val="00CC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ZELENÁ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500042"/>
            <a:ext cx="178595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ŽLUTÁ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64" y="500042"/>
            <a:ext cx="2000264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ČERVENÁ</a:t>
            </a:r>
            <a:endParaRPr lang="cs-CZ" sz="3600" b="1" dirty="0"/>
          </a:p>
        </p:txBody>
      </p:sp>
      <p:pic>
        <p:nvPicPr>
          <p:cNvPr id="17410" name="Picture 2" descr="appl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1357298"/>
            <a:ext cx="1655999" cy="1656000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8434" name="Picture 2" descr="Clouds cloud gree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4286256"/>
            <a:ext cx="1857388" cy="1285884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9458" name="Picture 2" descr="saint patricks day Shamrock 1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3786190"/>
            <a:ext cx="1785950" cy="1774668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1" name="Picture 2" descr="baby duck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23" y="1357297"/>
            <a:ext cx="1026564" cy="1714513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22530" name="Picture 2" descr="sun sun kicking blue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28662" y="1357298"/>
            <a:ext cx="1785950" cy="1714512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23554" name="Picture 2" descr="red fedora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929322" y="1357298"/>
            <a:ext cx="1800000" cy="1656000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25602" name="Picture 2" descr="happy fro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143240" y="2214554"/>
            <a:ext cx="2562225" cy="340042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5720" y="5715016"/>
            <a:ext cx="1857388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MODRÁ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86578" y="5715016"/>
            <a:ext cx="1785950" cy="646331"/>
          </a:xfrm>
          <a:prstGeom prst="rect">
            <a:avLst/>
          </a:prstGeom>
          <a:solidFill>
            <a:srgbClr val="00CC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ZELENÁ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500042"/>
            <a:ext cx="178595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ŽLUTÁ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64" y="500042"/>
            <a:ext cx="2000264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ČERVENÁ</a:t>
            </a:r>
            <a:endParaRPr lang="cs-CZ" sz="3600" b="1" dirty="0"/>
          </a:p>
        </p:txBody>
      </p:sp>
      <p:pic>
        <p:nvPicPr>
          <p:cNvPr id="17410" name="Picture 2" descr="appl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1357298"/>
            <a:ext cx="1655999" cy="1656000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8434" name="Picture 2" descr="Clouds cloud gree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4286256"/>
            <a:ext cx="1857388" cy="1285884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9458" name="Picture 2" descr="saint patricks day Shamrock 1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3786190"/>
            <a:ext cx="1811443" cy="1800000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1" name="Picture 2" descr="baby duck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23" y="1357297"/>
            <a:ext cx="1026564" cy="1714513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22530" name="Picture 2" descr="sun sun kicking blue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28662" y="1357298"/>
            <a:ext cx="1785950" cy="1714512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23554" name="Picture 2" descr="red fedora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929322" y="1357298"/>
            <a:ext cx="1800000" cy="1656000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25602" name="Picture 2" descr="happy fro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143636" y="3786190"/>
            <a:ext cx="1571636" cy="1800026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27652" name="Picture 4" descr="balloon-blue-aj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143240" y="1285860"/>
            <a:ext cx="2381250" cy="4362451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5720" y="5715016"/>
            <a:ext cx="1857388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MODRÁ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86578" y="5715016"/>
            <a:ext cx="1785950" cy="646331"/>
          </a:xfrm>
          <a:prstGeom prst="rect">
            <a:avLst/>
          </a:prstGeom>
          <a:solidFill>
            <a:srgbClr val="00CC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ZELENÁ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500042"/>
            <a:ext cx="178595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ŽLUTÁ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64" y="500042"/>
            <a:ext cx="2000264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ČERVENÁ</a:t>
            </a:r>
            <a:endParaRPr lang="cs-CZ" sz="3600" b="1" dirty="0"/>
          </a:p>
        </p:txBody>
      </p:sp>
      <p:pic>
        <p:nvPicPr>
          <p:cNvPr id="17410" name="Picture 2" descr="appl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1357298"/>
            <a:ext cx="1655999" cy="1656000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8434" name="Picture 2" descr="Clouds cloud green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4286256"/>
            <a:ext cx="1872000" cy="1296000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9458" name="Picture 2" descr="saint patricks day Shamrock 1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3786190"/>
            <a:ext cx="1811443" cy="1800000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11" name="Picture 2" descr="baby duck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3" y="1357297"/>
            <a:ext cx="1026564" cy="1714513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22530" name="Picture 2" descr="sun sun kicking blue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28662" y="1357298"/>
            <a:ext cx="1785950" cy="1714512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23554" name="Picture 2" descr="red fedora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929322" y="1357298"/>
            <a:ext cx="1800000" cy="1656000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25602" name="Picture 2" descr="happy fro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143636" y="3786190"/>
            <a:ext cx="1571636" cy="1800026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pic>
        <p:nvPicPr>
          <p:cNvPr id="27652" name="Picture 4" descr="balloon-blue-aj"/>
          <p:cNvPicPr>
            <a:picLocks noChangeAspect="1" noChangeArrowheads="1"/>
          </p:cNvPicPr>
          <p:nvPr/>
        </p:nvPicPr>
        <p:blipFill>
          <a:blip r:embed="rId9"/>
          <a:srcRect r="-1791" b="24593"/>
          <a:stretch>
            <a:fillRect/>
          </a:stretch>
        </p:blipFill>
        <p:spPr bwMode="auto">
          <a:xfrm>
            <a:off x="1214414" y="4286256"/>
            <a:ext cx="954948" cy="1296000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276872"/>
            <a:ext cx="6984776" cy="2592288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dirty="0" smtClean="0"/>
              <a:t>Vyhledávání obrázků stejné </a:t>
            </a:r>
            <a:r>
              <a:rPr lang="cs-CZ" sz="4000" dirty="0" smtClean="0"/>
              <a:t>barvy: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600" dirty="0" smtClean="0"/>
              <a:t>- označení perem nebo </a:t>
            </a:r>
            <a:r>
              <a:rPr lang="cs-CZ" sz="3600" dirty="0" smtClean="0"/>
              <a:t>zvýrazňovačem,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- zpětná vazba v </a:t>
            </a:r>
            <a:r>
              <a:rPr lang="cs-CZ" sz="3600" dirty="0" smtClean="0"/>
              <a:t>prezentaci.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6918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807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Zakroužkuj červená auta</a:t>
            </a:r>
            <a:r>
              <a:rPr lang="cs-CZ" sz="3200" dirty="0" smtClean="0"/>
              <a:t>.  </a:t>
            </a:r>
            <a:endParaRPr lang="cs-CZ" sz="3200" dirty="0"/>
          </a:p>
        </p:txBody>
      </p:sp>
      <p:pic>
        <p:nvPicPr>
          <p:cNvPr id="3" name="Picture 15" descr="C:\Users\pc\AppData\Local\Microsoft\Windows\Temporary Internet Files\Content.IE5\GJ8014QZ\MC90044033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710" y="3215269"/>
            <a:ext cx="2398446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9" descr="C:\Users\pc\AppData\Local\Microsoft\Windows\Temporary Internet Files\Content.IE5\GJ8014QZ\MC9004417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796443"/>
            <a:ext cx="1692000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pc\AppData\Local\Microsoft\Windows\Temporary Internet Files\Content.IE5\PJ90FPQN\MC9004241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164" y="4977415"/>
            <a:ext cx="1793875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UIFOX6ZY\MC9003985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0987" y="1732503"/>
            <a:ext cx="1905795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A3BZKTVY\MC900440351[2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8776" y="5095489"/>
            <a:ext cx="2050814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UIFOX6ZY\MC90044033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532" y="4429489"/>
            <a:ext cx="1885087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GJ8014QZ\MC900440346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004" y="2287205"/>
            <a:ext cx="2375999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GJ8014QZ\MC900437098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590" y="1299657"/>
            <a:ext cx="1944000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2832992" y="1269788"/>
            <a:ext cx="2160240" cy="201622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97955" y="4033377"/>
            <a:ext cx="2160240" cy="201622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774063" y="4695427"/>
            <a:ext cx="2160240" cy="201622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986981" y="4620178"/>
            <a:ext cx="2160240" cy="201622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487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4" grpId="0" animBg="1"/>
      <p:bldP spid="15" grpId="0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432" y="0"/>
            <a:ext cx="8229600" cy="9807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Zakroužkuj modré motýly.  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2275086" y="1269788"/>
            <a:ext cx="2160240" cy="2016224"/>
          </a:xfrm>
          <a:prstGeom prst="ellipse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09701" y="3665163"/>
            <a:ext cx="2160240" cy="2016224"/>
          </a:xfrm>
          <a:prstGeom prst="ellipse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178448" y="2724811"/>
            <a:ext cx="2160240" cy="2016224"/>
          </a:xfrm>
          <a:prstGeom prst="ellipse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837702" y="3150924"/>
            <a:ext cx="2160240" cy="2016224"/>
          </a:xfrm>
          <a:prstGeom prst="ellipse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Users\pc\AppData\Local\Microsoft\Windows\Temporary Internet Files\Content.IE5\UIFOX6ZY\MC90043803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206" y="4862955"/>
            <a:ext cx="1728000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UIFOX6ZY\MC900192878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66537">
            <a:off x="2431687" y="1739395"/>
            <a:ext cx="1847038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GJ8014QZ\MC900192930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27644">
            <a:off x="4149610" y="3612674"/>
            <a:ext cx="1594182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7" descr="C:\Users\pc\AppData\Local\Microsoft\Windows\Temporary Internet Files\Content.IE5\GJ8014QZ\MC90043804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568" y="2940746"/>
            <a:ext cx="1584000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\AppData\Local\Microsoft\Windows\Temporary Internet Files\Content.IE5\PJ90FPQN\MC900192926[1]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accent2">
                <a:tint val="45000"/>
                <a:satMod val="400000"/>
              </a:schemeClr>
            </a:duotone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66742">
            <a:off x="5116224" y="1518009"/>
            <a:ext cx="1959292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c\AppData\Local\Microsoft\Windows\Temporary Internet Files\Content.IE5\A3BZKTVY\MC900346905[1].wmf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chemeClr val="accent1">
                <a:tint val="45000"/>
                <a:satMod val="400000"/>
              </a:schemeClr>
            </a:duotone>
            <a:lum bright="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7210">
            <a:off x="599251" y="3988842"/>
            <a:ext cx="1777486" cy="1458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Users\pc\AppData\Local\Microsoft\Windows\Temporary Internet Files\Content.IE5\PJ90FPQN\MC900192926[1]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accent3">
                <a:tint val="45000"/>
                <a:satMod val="400000"/>
              </a:schemeClr>
            </a:duotone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881999">
            <a:off x="298774" y="2010854"/>
            <a:ext cx="1821267" cy="117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c\AppData\Local\Microsoft\Windows\Temporary Internet Files\Content.IE5\GJ8014QZ\MC900192930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3">
                <a:tint val="45000"/>
                <a:satMod val="400000"/>
              </a:schemeClr>
            </a:duotone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63890">
            <a:off x="5738505" y="5025622"/>
            <a:ext cx="1821922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4716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4" grpId="0" animBg="1"/>
      <p:bldP spid="15" grpId="0" animBg="1"/>
      <p:bldP spid="1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olný tvar 10"/>
          <p:cNvSpPr/>
          <p:nvPr/>
        </p:nvSpPr>
        <p:spPr>
          <a:xfrm>
            <a:off x="5402513" y="3151470"/>
            <a:ext cx="366868" cy="1413164"/>
          </a:xfrm>
          <a:custGeom>
            <a:avLst/>
            <a:gdLst>
              <a:gd name="connsiteX0" fmla="*/ 138545 w 395130"/>
              <a:gd name="connsiteY0" fmla="*/ 0 h 1413164"/>
              <a:gd name="connsiteX1" fmla="*/ 374072 w 395130"/>
              <a:gd name="connsiteY1" fmla="*/ 124691 h 1413164"/>
              <a:gd name="connsiteX2" fmla="*/ 360218 w 395130"/>
              <a:gd name="connsiteY2" fmla="*/ 457200 h 1413164"/>
              <a:gd name="connsiteX3" fmla="*/ 166254 w 395130"/>
              <a:gd name="connsiteY3" fmla="*/ 775854 h 1413164"/>
              <a:gd name="connsiteX4" fmla="*/ 221672 w 395130"/>
              <a:gd name="connsiteY4" fmla="*/ 1149927 h 1413164"/>
              <a:gd name="connsiteX5" fmla="*/ 346363 w 395130"/>
              <a:gd name="connsiteY5" fmla="*/ 1052945 h 1413164"/>
              <a:gd name="connsiteX6" fmla="*/ 166254 w 395130"/>
              <a:gd name="connsiteY6" fmla="*/ 1080654 h 1413164"/>
              <a:gd name="connsiteX7" fmla="*/ 0 w 395130"/>
              <a:gd name="connsiteY7" fmla="*/ 1413164 h 1413164"/>
              <a:gd name="connsiteX8" fmla="*/ 0 w 395130"/>
              <a:gd name="connsiteY8" fmla="*/ 1413164 h 1413164"/>
              <a:gd name="connsiteX0" fmla="*/ 138545 w 366868"/>
              <a:gd name="connsiteY0" fmla="*/ 0 h 1413164"/>
              <a:gd name="connsiteX1" fmla="*/ 304799 w 366868"/>
              <a:gd name="connsiteY1" fmla="*/ 180109 h 1413164"/>
              <a:gd name="connsiteX2" fmla="*/ 360218 w 366868"/>
              <a:gd name="connsiteY2" fmla="*/ 457200 h 1413164"/>
              <a:gd name="connsiteX3" fmla="*/ 166254 w 366868"/>
              <a:gd name="connsiteY3" fmla="*/ 775854 h 1413164"/>
              <a:gd name="connsiteX4" fmla="*/ 221672 w 366868"/>
              <a:gd name="connsiteY4" fmla="*/ 1149927 h 1413164"/>
              <a:gd name="connsiteX5" fmla="*/ 346363 w 366868"/>
              <a:gd name="connsiteY5" fmla="*/ 1052945 h 1413164"/>
              <a:gd name="connsiteX6" fmla="*/ 166254 w 366868"/>
              <a:gd name="connsiteY6" fmla="*/ 1080654 h 1413164"/>
              <a:gd name="connsiteX7" fmla="*/ 0 w 366868"/>
              <a:gd name="connsiteY7" fmla="*/ 1413164 h 1413164"/>
              <a:gd name="connsiteX8" fmla="*/ 0 w 366868"/>
              <a:gd name="connsiteY8" fmla="*/ 1413164 h 1413164"/>
              <a:gd name="connsiteX0" fmla="*/ 138545 w 366868"/>
              <a:gd name="connsiteY0" fmla="*/ 0 h 1413164"/>
              <a:gd name="connsiteX1" fmla="*/ 304799 w 366868"/>
              <a:gd name="connsiteY1" fmla="*/ 180109 h 1413164"/>
              <a:gd name="connsiteX2" fmla="*/ 360218 w 366868"/>
              <a:gd name="connsiteY2" fmla="*/ 457200 h 1413164"/>
              <a:gd name="connsiteX3" fmla="*/ 166254 w 366868"/>
              <a:gd name="connsiteY3" fmla="*/ 775854 h 1413164"/>
              <a:gd name="connsiteX4" fmla="*/ 221672 w 366868"/>
              <a:gd name="connsiteY4" fmla="*/ 1149927 h 1413164"/>
              <a:gd name="connsiteX5" fmla="*/ 277091 w 366868"/>
              <a:gd name="connsiteY5" fmla="*/ 1052945 h 1413164"/>
              <a:gd name="connsiteX6" fmla="*/ 166254 w 366868"/>
              <a:gd name="connsiteY6" fmla="*/ 1080654 h 1413164"/>
              <a:gd name="connsiteX7" fmla="*/ 0 w 366868"/>
              <a:gd name="connsiteY7" fmla="*/ 1413164 h 1413164"/>
              <a:gd name="connsiteX8" fmla="*/ 0 w 366868"/>
              <a:gd name="connsiteY8" fmla="*/ 1413164 h 1413164"/>
              <a:gd name="connsiteX0" fmla="*/ 138545 w 366868"/>
              <a:gd name="connsiteY0" fmla="*/ 0 h 1413164"/>
              <a:gd name="connsiteX1" fmla="*/ 304799 w 366868"/>
              <a:gd name="connsiteY1" fmla="*/ 180109 h 1413164"/>
              <a:gd name="connsiteX2" fmla="*/ 360218 w 366868"/>
              <a:gd name="connsiteY2" fmla="*/ 457200 h 1413164"/>
              <a:gd name="connsiteX3" fmla="*/ 166254 w 366868"/>
              <a:gd name="connsiteY3" fmla="*/ 775854 h 1413164"/>
              <a:gd name="connsiteX4" fmla="*/ 221672 w 366868"/>
              <a:gd name="connsiteY4" fmla="*/ 1149927 h 1413164"/>
              <a:gd name="connsiteX5" fmla="*/ 277091 w 366868"/>
              <a:gd name="connsiteY5" fmla="*/ 1052945 h 1413164"/>
              <a:gd name="connsiteX6" fmla="*/ 166254 w 366868"/>
              <a:gd name="connsiteY6" fmla="*/ 1080654 h 1413164"/>
              <a:gd name="connsiteX7" fmla="*/ 0 w 366868"/>
              <a:gd name="connsiteY7" fmla="*/ 1413164 h 1413164"/>
              <a:gd name="connsiteX8" fmla="*/ 0 w 366868"/>
              <a:gd name="connsiteY8" fmla="*/ 1413164 h 14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6868" h="1413164">
                <a:moveTo>
                  <a:pt x="138545" y="0"/>
                </a:moveTo>
                <a:cubicBezTo>
                  <a:pt x="237836" y="24245"/>
                  <a:pt x="267854" y="103909"/>
                  <a:pt x="304799" y="180109"/>
                </a:cubicBezTo>
                <a:cubicBezTo>
                  <a:pt x="341744" y="256309"/>
                  <a:pt x="383309" y="357909"/>
                  <a:pt x="360218" y="457200"/>
                </a:cubicBezTo>
                <a:cubicBezTo>
                  <a:pt x="337127" y="556491"/>
                  <a:pt x="189345" y="660399"/>
                  <a:pt x="166254" y="775854"/>
                </a:cubicBezTo>
                <a:cubicBezTo>
                  <a:pt x="143163" y="891309"/>
                  <a:pt x="203199" y="1103745"/>
                  <a:pt x="221672" y="1149927"/>
                </a:cubicBezTo>
                <a:cubicBezTo>
                  <a:pt x="240145" y="1196109"/>
                  <a:pt x="286327" y="1064490"/>
                  <a:pt x="277091" y="1052945"/>
                </a:cubicBezTo>
                <a:cubicBezTo>
                  <a:pt x="267855" y="1041400"/>
                  <a:pt x="212436" y="1020618"/>
                  <a:pt x="166254" y="1080654"/>
                </a:cubicBezTo>
                <a:cubicBezTo>
                  <a:pt x="120072" y="1140691"/>
                  <a:pt x="0" y="1413164"/>
                  <a:pt x="0" y="1413164"/>
                </a:cubicBezTo>
                <a:lnTo>
                  <a:pt x="0" y="1413164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6642915" y="3739035"/>
            <a:ext cx="444057" cy="2937164"/>
          </a:xfrm>
          <a:custGeom>
            <a:avLst/>
            <a:gdLst>
              <a:gd name="connsiteX0" fmla="*/ 265342 w 444057"/>
              <a:gd name="connsiteY0" fmla="*/ 0 h 2937164"/>
              <a:gd name="connsiteX1" fmla="*/ 376179 w 444057"/>
              <a:gd name="connsiteY1" fmla="*/ 96982 h 2937164"/>
              <a:gd name="connsiteX2" fmla="*/ 403888 w 444057"/>
              <a:gd name="connsiteY2" fmla="*/ 304800 h 2937164"/>
              <a:gd name="connsiteX3" fmla="*/ 362324 w 444057"/>
              <a:gd name="connsiteY3" fmla="*/ 498764 h 2937164"/>
              <a:gd name="connsiteX4" fmla="*/ 237633 w 444057"/>
              <a:gd name="connsiteY4" fmla="*/ 637309 h 2937164"/>
              <a:gd name="connsiteX5" fmla="*/ 43669 w 444057"/>
              <a:gd name="connsiteY5" fmla="*/ 803564 h 2937164"/>
              <a:gd name="connsiteX6" fmla="*/ 2106 w 444057"/>
              <a:gd name="connsiteY6" fmla="*/ 983673 h 2937164"/>
              <a:gd name="connsiteX7" fmla="*/ 85233 w 444057"/>
              <a:gd name="connsiteY7" fmla="*/ 1316182 h 2937164"/>
              <a:gd name="connsiteX8" fmla="*/ 279197 w 444057"/>
              <a:gd name="connsiteY8" fmla="*/ 1537855 h 2937164"/>
              <a:gd name="connsiteX9" fmla="*/ 417742 w 444057"/>
              <a:gd name="connsiteY9" fmla="*/ 1731819 h 2937164"/>
              <a:gd name="connsiteX10" fmla="*/ 431597 w 444057"/>
              <a:gd name="connsiteY10" fmla="*/ 1981200 h 2937164"/>
              <a:gd name="connsiteX11" fmla="*/ 279197 w 444057"/>
              <a:gd name="connsiteY11" fmla="*/ 2216728 h 2937164"/>
              <a:gd name="connsiteX12" fmla="*/ 99088 w 444057"/>
              <a:gd name="connsiteY12" fmla="*/ 2410691 h 2937164"/>
              <a:gd name="connsiteX13" fmla="*/ 140651 w 444057"/>
              <a:gd name="connsiteY13" fmla="*/ 2757055 h 2937164"/>
              <a:gd name="connsiteX14" fmla="*/ 237633 w 444057"/>
              <a:gd name="connsiteY14" fmla="*/ 2840182 h 2937164"/>
              <a:gd name="connsiteX15" fmla="*/ 320760 w 444057"/>
              <a:gd name="connsiteY15" fmla="*/ 2937164 h 2937164"/>
              <a:gd name="connsiteX16" fmla="*/ 320760 w 444057"/>
              <a:gd name="connsiteY16" fmla="*/ 2937164 h 2937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4057" h="2937164">
                <a:moveTo>
                  <a:pt x="265342" y="0"/>
                </a:moveTo>
                <a:cubicBezTo>
                  <a:pt x="309215" y="23091"/>
                  <a:pt x="353088" y="46182"/>
                  <a:pt x="376179" y="96982"/>
                </a:cubicBezTo>
                <a:cubicBezTo>
                  <a:pt x="399270" y="147782"/>
                  <a:pt x="406197" y="237837"/>
                  <a:pt x="403888" y="304800"/>
                </a:cubicBezTo>
                <a:cubicBezTo>
                  <a:pt x="401579" y="371763"/>
                  <a:pt x="390033" y="443346"/>
                  <a:pt x="362324" y="498764"/>
                </a:cubicBezTo>
                <a:cubicBezTo>
                  <a:pt x="334615" y="554182"/>
                  <a:pt x="290742" y="586509"/>
                  <a:pt x="237633" y="637309"/>
                </a:cubicBezTo>
                <a:cubicBezTo>
                  <a:pt x="184524" y="688109"/>
                  <a:pt x="82923" y="745837"/>
                  <a:pt x="43669" y="803564"/>
                </a:cubicBezTo>
                <a:cubicBezTo>
                  <a:pt x="4415" y="861291"/>
                  <a:pt x="-4821" y="898237"/>
                  <a:pt x="2106" y="983673"/>
                </a:cubicBezTo>
                <a:cubicBezTo>
                  <a:pt x="9033" y="1069109"/>
                  <a:pt x="39051" y="1223818"/>
                  <a:pt x="85233" y="1316182"/>
                </a:cubicBezTo>
                <a:cubicBezTo>
                  <a:pt x="131415" y="1408546"/>
                  <a:pt x="223779" y="1468582"/>
                  <a:pt x="279197" y="1537855"/>
                </a:cubicBezTo>
                <a:cubicBezTo>
                  <a:pt x="334615" y="1607128"/>
                  <a:pt x="392342" y="1657928"/>
                  <a:pt x="417742" y="1731819"/>
                </a:cubicBezTo>
                <a:cubicBezTo>
                  <a:pt x="443142" y="1805710"/>
                  <a:pt x="454688" y="1900382"/>
                  <a:pt x="431597" y="1981200"/>
                </a:cubicBezTo>
                <a:cubicBezTo>
                  <a:pt x="408506" y="2062018"/>
                  <a:pt x="334615" y="2145146"/>
                  <a:pt x="279197" y="2216728"/>
                </a:cubicBezTo>
                <a:cubicBezTo>
                  <a:pt x="223779" y="2288310"/>
                  <a:pt x="122179" y="2320637"/>
                  <a:pt x="99088" y="2410691"/>
                </a:cubicBezTo>
                <a:cubicBezTo>
                  <a:pt x="75997" y="2500745"/>
                  <a:pt x="117560" y="2685473"/>
                  <a:pt x="140651" y="2757055"/>
                </a:cubicBezTo>
                <a:cubicBezTo>
                  <a:pt x="163742" y="2828637"/>
                  <a:pt x="207615" y="2810164"/>
                  <a:pt x="237633" y="2840182"/>
                </a:cubicBezTo>
                <a:cubicBezTo>
                  <a:pt x="267651" y="2870200"/>
                  <a:pt x="320760" y="2937164"/>
                  <a:pt x="320760" y="2937164"/>
                </a:cubicBezTo>
                <a:lnTo>
                  <a:pt x="320760" y="2937164"/>
                </a:lnTo>
              </a:path>
            </a:pathLst>
          </a:cu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8" name="Picture 5" descr="C:\Users\pc\AppData\Local\Microsoft\Windows\Temporary Internet Files\Content.IE5\PJ90FPQN\MC900398565[1].wmf"/>
          <p:cNvPicPr>
            <a:picLocks noChangeAspect="1" noChangeArrowheads="1"/>
          </p:cNvPicPr>
          <p:nvPr/>
        </p:nvPicPr>
        <p:blipFill rotWithShape="1">
          <a:blip r:embed="rId3" cstate="print"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402"/>
          <a:stretch/>
        </p:blipFill>
        <p:spPr bwMode="auto">
          <a:xfrm>
            <a:off x="3714202" y="3023445"/>
            <a:ext cx="3132000" cy="3832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432" y="0"/>
            <a:ext cx="8229600" cy="980728"/>
          </a:xfrm>
        </p:spPr>
        <p:txBody>
          <a:bodyPr>
            <a:normAutofit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akroužkuj žluté balonky</a:t>
            </a:r>
            <a:r>
              <a:rPr lang="cs-CZ" sz="3200" dirty="0" smtClean="0"/>
              <a:t>.  </a:t>
            </a:r>
            <a:endParaRPr lang="cs-CZ" sz="3200" dirty="0"/>
          </a:p>
        </p:txBody>
      </p:sp>
      <p:pic>
        <p:nvPicPr>
          <p:cNvPr id="26" name="Picture 5" descr="C:\Users\pc\AppData\Local\Microsoft\Windows\Temporary Internet Files\Content.IE5\PJ90FPQN\MC900398565[1].wmf"/>
          <p:cNvPicPr>
            <a:picLocks noChangeAspect="1" noChangeArrowheads="1"/>
          </p:cNvPicPr>
          <p:nvPr/>
        </p:nvPicPr>
        <p:blipFill>
          <a:blip r:embed="rId3" cstate="print">
            <a:lum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3717" y="1057816"/>
            <a:ext cx="3132000" cy="4814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6344565" y="1794003"/>
            <a:ext cx="1152128" cy="1937717"/>
          </a:xfrm>
          <a:prstGeom prst="ellipse">
            <a:avLst/>
          </a:prstGeom>
          <a:solidFill>
            <a:srgbClr val="00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6846202" y="3716191"/>
            <a:ext cx="157261" cy="229876"/>
          </a:xfrm>
          <a:custGeom>
            <a:avLst/>
            <a:gdLst>
              <a:gd name="connsiteX0" fmla="*/ 58770 w 157261"/>
              <a:gd name="connsiteY0" fmla="*/ 161 h 42785"/>
              <a:gd name="connsiteX1" fmla="*/ 3352 w 157261"/>
              <a:gd name="connsiteY1" fmla="*/ 27870 h 42785"/>
              <a:gd name="connsiteX2" fmla="*/ 155752 w 157261"/>
              <a:gd name="connsiteY2" fmla="*/ 41725 h 42785"/>
              <a:gd name="connsiteX3" fmla="*/ 58770 w 157261"/>
              <a:gd name="connsiteY3" fmla="*/ 161 h 42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7261" h="42785">
                <a:moveTo>
                  <a:pt x="58770" y="161"/>
                </a:moveTo>
                <a:cubicBezTo>
                  <a:pt x="33370" y="-2148"/>
                  <a:pt x="-12812" y="20943"/>
                  <a:pt x="3352" y="27870"/>
                </a:cubicBezTo>
                <a:cubicBezTo>
                  <a:pt x="19516" y="34797"/>
                  <a:pt x="141898" y="46343"/>
                  <a:pt x="155752" y="41725"/>
                </a:cubicBezTo>
                <a:cubicBezTo>
                  <a:pt x="169606" y="37107"/>
                  <a:pt x="84170" y="2470"/>
                  <a:pt x="58770" y="161"/>
                </a:cubicBezTo>
                <a:close/>
              </a:path>
            </a:pathLst>
          </a:custGeom>
          <a:solidFill>
            <a:srgbClr val="00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054073" y="4962623"/>
            <a:ext cx="309300" cy="195326"/>
          </a:xfrm>
          <a:custGeom>
            <a:avLst/>
            <a:gdLst>
              <a:gd name="connsiteX0" fmla="*/ 57743 w 309300"/>
              <a:gd name="connsiteY0" fmla="*/ 1026 h 195326"/>
              <a:gd name="connsiteX1" fmla="*/ 2325 w 309300"/>
              <a:gd name="connsiteY1" fmla="*/ 98008 h 195326"/>
              <a:gd name="connsiteX2" fmla="*/ 127016 w 309300"/>
              <a:gd name="connsiteY2" fmla="*/ 194990 h 195326"/>
              <a:gd name="connsiteX3" fmla="*/ 307125 w 309300"/>
              <a:gd name="connsiteY3" fmla="*/ 125717 h 195326"/>
              <a:gd name="connsiteX4" fmla="*/ 223997 w 309300"/>
              <a:gd name="connsiteY4" fmla="*/ 14880 h 195326"/>
              <a:gd name="connsiteX5" fmla="*/ 182434 w 309300"/>
              <a:gd name="connsiteY5" fmla="*/ 1026 h 195326"/>
              <a:gd name="connsiteX6" fmla="*/ 140870 w 309300"/>
              <a:gd name="connsiteY6" fmla="*/ 1026 h 195326"/>
              <a:gd name="connsiteX7" fmla="*/ 140870 w 309300"/>
              <a:gd name="connsiteY7" fmla="*/ 1026 h 195326"/>
              <a:gd name="connsiteX8" fmla="*/ 140870 w 309300"/>
              <a:gd name="connsiteY8" fmla="*/ 1026 h 195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9300" h="195326">
                <a:moveTo>
                  <a:pt x="57743" y="1026"/>
                </a:moveTo>
                <a:cubicBezTo>
                  <a:pt x="24261" y="33353"/>
                  <a:pt x="-9221" y="65681"/>
                  <a:pt x="2325" y="98008"/>
                </a:cubicBezTo>
                <a:cubicBezTo>
                  <a:pt x="13870" y="130335"/>
                  <a:pt x="76216" y="190372"/>
                  <a:pt x="127016" y="194990"/>
                </a:cubicBezTo>
                <a:cubicBezTo>
                  <a:pt x="177816" y="199608"/>
                  <a:pt x="290962" y="155735"/>
                  <a:pt x="307125" y="125717"/>
                </a:cubicBezTo>
                <a:cubicBezTo>
                  <a:pt x="323289" y="95699"/>
                  <a:pt x="244779" y="35662"/>
                  <a:pt x="223997" y="14880"/>
                </a:cubicBezTo>
                <a:cubicBezTo>
                  <a:pt x="203215" y="-5902"/>
                  <a:pt x="196289" y="3335"/>
                  <a:pt x="182434" y="1026"/>
                </a:cubicBezTo>
                <a:cubicBezTo>
                  <a:pt x="168580" y="-1283"/>
                  <a:pt x="140870" y="1026"/>
                  <a:pt x="140870" y="1026"/>
                </a:cubicBezTo>
                <a:lnTo>
                  <a:pt x="140870" y="1026"/>
                </a:lnTo>
                <a:lnTo>
                  <a:pt x="140870" y="1026"/>
                </a:lnTo>
              </a:path>
            </a:pathLst>
          </a:cu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 rot="10800000">
            <a:off x="998737" y="4957065"/>
            <a:ext cx="419973" cy="1703774"/>
          </a:xfrm>
          <a:custGeom>
            <a:avLst/>
            <a:gdLst>
              <a:gd name="connsiteX0" fmla="*/ 343188 w 584687"/>
              <a:gd name="connsiteY0" fmla="*/ 18383 h 1718992"/>
              <a:gd name="connsiteX1" fmla="*/ 149225 w 584687"/>
              <a:gd name="connsiteY1" fmla="*/ 4528 h 1718992"/>
              <a:gd name="connsiteX2" fmla="*/ 38388 w 584687"/>
              <a:gd name="connsiteY2" fmla="*/ 87656 h 1718992"/>
              <a:gd name="connsiteX3" fmla="*/ 10679 w 584687"/>
              <a:gd name="connsiteY3" fmla="*/ 198492 h 1718992"/>
              <a:gd name="connsiteX4" fmla="*/ 204643 w 584687"/>
              <a:gd name="connsiteY4" fmla="*/ 572565 h 1718992"/>
              <a:gd name="connsiteX5" fmla="*/ 481734 w 584687"/>
              <a:gd name="connsiteY5" fmla="*/ 614128 h 1718992"/>
              <a:gd name="connsiteX6" fmla="*/ 564861 w 584687"/>
              <a:gd name="connsiteY6" fmla="*/ 946637 h 1718992"/>
              <a:gd name="connsiteX7" fmla="*/ 135370 w 584687"/>
              <a:gd name="connsiteY7" fmla="*/ 1403837 h 1718992"/>
              <a:gd name="connsiteX8" fmla="*/ 218497 w 584687"/>
              <a:gd name="connsiteY8" fmla="*/ 1708637 h 1718992"/>
              <a:gd name="connsiteX9" fmla="*/ 467879 w 584687"/>
              <a:gd name="connsiteY9" fmla="*/ 1653219 h 1718992"/>
              <a:gd name="connsiteX10" fmla="*/ 467879 w 584687"/>
              <a:gd name="connsiteY10" fmla="*/ 1653219 h 1718992"/>
              <a:gd name="connsiteX0" fmla="*/ 347211 w 587539"/>
              <a:gd name="connsiteY0" fmla="*/ 18383 h 1718992"/>
              <a:gd name="connsiteX1" fmla="*/ 153248 w 587539"/>
              <a:gd name="connsiteY1" fmla="*/ 4528 h 1718992"/>
              <a:gd name="connsiteX2" fmla="*/ 42411 w 587539"/>
              <a:gd name="connsiteY2" fmla="*/ 87656 h 1718992"/>
              <a:gd name="connsiteX3" fmla="*/ 14702 w 587539"/>
              <a:gd name="connsiteY3" fmla="*/ 198492 h 1718992"/>
              <a:gd name="connsiteX4" fmla="*/ 264084 w 587539"/>
              <a:gd name="connsiteY4" fmla="*/ 475583 h 1718992"/>
              <a:gd name="connsiteX5" fmla="*/ 485757 w 587539"/>
              <a:gd name="connsiteY5" fmla="*/ 614128 h 1718992"/>
              <a:gd name="connsiteX6" fmla="*/ 568884 w 587539"/>
              <a:gd name="connsiteY6" fmla="*/ 946637 h 1718992"/>
              <a:gd name="connsiteX7" fmla="*/ 139393 w 587539"/>
              <a:gd name="connsiteY7" fmla="*/ 1403837 h 1718992"/>
              <a:gd name="connsiteX8" fmla="*/ 222520 w 587539"/>
              <a:gd name="connsiteY8" fmla="*/ 1708637 h 1718992"/>
              <a:gd name="connsiteX9" fmla="*/ 471902 w 587539"/>
              <a:gd name="connsiteY9" fmla="*/ 1653219 h 1718992"/>
              <a:gd name="connsiteX10" fmla="*/ 471902 w 587539"/>
              <a:gd name="connsiteY10" fmla="*/ 1653219 h 1718992"/>
              <a:gd name="connsiteX0" fmla="*/ 306591 w 546919"/>
              <a:gd name="connsiteY0" fmla="*/ 18383 h 1718992"/>
              <a:gd name="connsiteX1" fmla="*/ 112628 w 546919"/>
              <a:gd name="connsiteY1" fmla="*/ 4528 h 1718992"/>
              <a:gd name="connsiteX2" fmla="*/ 1791 w 546919"/>
              <a:gd name="connsiteY2" fmla="*/ 87656 h 1718992"/>
              <a:gd name="connsiteX3" fmla="*/ 57209 w 546919"/>
              <a:gd name="connsiteY3" fmla="*/ 212346 h 1718992"/>
              <a:gd name="connsiteX4" fmla="*/ 223464 w 546919"/>
              <a:gd name="connsiteY4" fmla="*/ 475583 h 1718992"/>
              <a:gd name="connsiteX5" fmla="*/ 445137 w 546919"/>
              <a:gd name="connsiteY5" fmla="*/ 614128 h 1718992"/>
              <a:gd name="connsiteX6" fmla="*/ 528264 w 546919"/>
              <a:gd name="connsiteY6" fmla="*/ 946637 h 1718992"/>
              <a:gd name="connsiteX7" fmla="*/ 98773 w 546919"/>
              <a:gd name="connsiteY7" fmla="*/ 1403837 h 1718992"/>
              <a:gd name="connsiteX8" fmla="*/ 181900 w 546919"/>
              <a:gd name="connsiteY8" fmla="*/ 1708637 h 1718992"/>
              <a:gd name="connsiteX9" fmla="*/ 431282 w 546919"/>
              <a:gd name="connsiteY9" fmla="*/ 1653219 h 1718992"/>
              <a:gd name="connsiteX10" fmla="*/ 431282 w 546919"/>
              <a:gd name="connsiteY10" fmla="*/ 1653219 h 1718992"/>
              <a:gd name="connsiteX0" fmla="*/ 306591 w 481056"/>
              <a:gd name="connsiteY0" fmla="*/ 18383 h 1718992"/>
              <a:gd name="connsiteX1" fmla="*/ 112628 w 481056"/>
              <a:gd name="connsiteY1" fmla="*/ 4528 h 1718992"/>
              <a:gd name="connsiteX2" fmla="*/ 1791 w 481056"/>
              <a:gd name="connsiteY2" fmla="*/ 87656 h 1718992"/>
              <a:gd name="connsiteX3" fmla="*/ 57209 w 481056"/>
              <a:gd name="connsiteY3" fmla="*/ 212346 h 1718992"/>
              <a:gd name="connsiteX4" fmla="*/ 223464 w 481056"/>
              <a:gd name="connsiteY4" fmla="*/ 475583 h 1718992"/>
              <a:gd name="connsiteX5" fmla="*/ 445137 w 481056"/>
              <a:gd name="connsiteY5" fmla="*/ 614128 h 1718992"/>
              <a:gd name="connsiteX6" fmla="*/ 445136 w 481056"/>
              <a:gd name="connsiteY6" fmla="*/ 974346 h 1718992"/>
              <a:gd name="connsiteX7" fmla="*/ 98773 w 481056"/>
              <a:gd name="connsiteY7" fmla="*/ 1403837 h 1718992"/>
              <a:gd name="connsiteX8" fmla="*/ 181900 w 481056"/>
              <a:gd name="connsiteY8" fmla="*/ 1708637 h 1718992"/>
              <a:gd name="connsiteX9" fmla="*/ 431282 w 481056"/>
              <a:gd name="connsiteY9" fmla="*/ 1653219 h 1718992"/>
              <a:gd name="connsiteX10" fmla="*/ 431282 w 481056"/>
              <a:gd name="connsiteY10" fmla="*/ 1653219 h 1718992"/>
              <a:gd name="connsiteX0" fmla="*/ 306591 w 469766"/>
              <a:gd name="connsiteY0" fmla="*/ 18383 h 1718992"/>
              <a:gd name="connsiteX1" fmla="*/ 112628 w 469766"/>
              <a:gd name="connsiteY1" fmla="*/ 4528 h 1718992"/>
              <a:gd name="connsiteX2" fmla="*/ 1791 w 469766"/>
              <a:gd name="connsiteY2" fmla="*/ 87656 h 1718992"/>
              <a:gd name="connsiteX3" fmla="*/ 57209 w 469766"/>
              <a:gd name="connsiteY3" fmla="*/ 212346 h 1718992"/>
              <a:gd name="connsiteX4" fmla="*/ 223464 w 469766"/>
              <a:gd name="connsiteY4" fmla="*/ 475583 h 1718992"/>
              <a:gd name="connsiteX5" fmla="*/ 417428 w 469766"/>
              <a:gd name="connsiteY5" fmla="*/ 697255 h 1718992"/>
              <a:gd name="connsiteX6" fmla="*/ 445136 w 469766"/>
              <a:gd name="connsiteY6" fmla="*/ 974346 h 1718992"/>
              <a:gd name="connsiteX7" fmla="*/ 98773 w 469766"/>
              <a:gd name="connsiteY7" fmla="*/ 1403837 h 1718992"/>
              <a:gd name="connsiteX8" fmla="*/ 181900 w 469766"/>
              <a:gd name="connsiteY8" fmla="*/ 1708637 h 1718992"/>
              <a:gd name="connsiteX9" fmla="*/ 431282 w 469766"/>
              <a:gd name="connsiteY9" fmla="*/ 1653219 h 1718992"/>
              <a:gd name="connsiteX10" fmla="*/ 431282 w 469766"/>
              <a:gd name="connsiteY10" fmla="*/ 1653219 h 1718992"/>
              <a:gd name="connsiteX0" fmla="*/ 306591 w 469766"/>
              <a:gd name="connsiteY0" fmla="*/ 18383 h 1718992"/>
              <a:gd name="connsiteX1" fmla="*/ 112628 w 469766"/>
              <a:gd name="connsiteY1" fmla="*/ 4528 h 1718992"/>
              <a:gd name="connsiteX2" fmla="*/ 1791 w 469766"/>
              <a:gd name="connsiteY2" fmla="*/ 87656 h 1718992"/>
              <a:gd name="connsiteX3" fmla="*/ 57209 w 469766"/>
              <a:gd name="connsiteY3" fmla="*/ 212346 h 1718992"/>
              <a:gd name="connsiteX4" fmla="*/ 223464 w 469766"/>
              <a:gd name="connsiteY4" fmla="*/ 475583 h 1718992"/>
              <a:gd name="connsiteX5" fmla="*/ 417428 w 469766"/>
              <a:gd name="connsiteY5" fmla="*/ 697255 h 1718992"/>
              <a:gd name="connsiteX6" fmla="*/ 445136 w 469766"/>
              <a:gd name="connsiteY6" fmla="*/ 974346 h 1718992"/>
              <a:gd name="connsiteX7" fmla="*/ 98773 w 469766"/>
              <a:gd name="connsiteY7" fmla="*/ 1403837 h 1718992"/>
              <a:gd name="connsiteX8" fmla="*/ 181900 w 469766"/>
              <a:gd name="connsiteY8" fmla="*/ 1708637 h 1718992"/>
              <a:gd name="connsiteX9" fmla="*/ 431282 w 469766"/>
              <a:gd name="connsiteY9" fmla="*/ 1653219 h 1718992"/>
              <a:gd name="connsiteX10" fmla="*/ 431282 w 469766"/>
              <a:gd name="connsiteY10" fmla="*/ 1653219 h 1718992"/>
              <a:gd name="connsiteX0" fmla="*/ 256275 w 419450"/>
              <a:gd name="connsiteY0" fmla="*/ 18383 h 1718992"/>
              <a:gd name="connsiteX1" fmla="*/ 62312 w 419450"/>
              <a:gd name="connsiteY1" fmla="*/ 4528 h 1718992"/>
              <a:gd name="connsiteX2" fmla="*/ 34602 w 419450"/>
              <a:gd name="connsiteY2" fmla="*/ 87656 h 1718992"/>
              <a:gd name="connsiteX3" fmla="*/ 6893 w 419450"/>
              <a:gd name="connsiteY3" fmla="*/ 212346 h 1718992"/>
              <a:gd name="connsiteX4" fmla="*/ 173148 w 419450"/>
              <a:gd name="connsiteY4" fmla="*/ 475583 h 1718992"/>
              <a:gd name="connsiteX5" fmla="*/ 367112 w 419450"/>
              <a:gd name="connsiteY5" fmla="*/ 697255 h 1718992"/>
              <a:gd name="connsiteX6" fmla="*/ 394820 w 419450"/>
              <a:gd name="connsiteY6" fmla="*/ 974346 h 1718992"/>
              <a:gd name="connsiteX7" fmla="*/ 48457 w 419450"/>
              <a:gd name="connsiteY7" fmla="*/ 1403837 h 1718992"/>
              <a:gd name="connsiteX8" fmla="*/ 131584 w 419450"/>
              <a:gd name="connsiteY8" fmla="*/ 1708637 h 1718992"/>
              <a:gd name="connsiteX9" fmla="*/ 380966 w 419450"/>
              <a:gd name="connsiteY9" fmla="*/ 1653219 h 1718992"/>
              <a:gd name="connsiteX10" fmla="*/ 380966 w 419450"/>
              <a:gd name="connsiteY10" fmla="*/ 1653219 h 1718992"/>
              <a:gd name="connsiteX0" fmla="*/ 256798 w 419973"/>
              <a:gd name="connsiteY0" fmla="*/ 3165 h 1703774"/>
              <a:gd name="connsiteX1" fmla="*/ 90544 w 419973"/>
              <a:gd name="connsiteY1" fmla="*/ 30873 h 1703774"/>
              <a:gd name="connsiteX2" fmla="*/ 35125 w 419973"/>
              <a:gd name="connsiteY2" fmla="*/ 72438 h 1703774"/>
              <a:gd name="connsiteX3" fmla="*/ 7416 w 419973"/>
              <a:gd name="connsiteY3" fmla="*/ 197128 h 1703774"/>
              <a:gd name="connsiteX4" fmla="*/ 173671 w 419973"/>
              <a:gd name="connsiteY4" fmla="*/ 460365 h 1703774"/>
              <a:gd name="connsiteX5" fmla="*/ 367635 w 419973"/>
              <a:gd name="connsiteY5" fmla="*/ 682037 h 1703774"/>
              <a:gd name="connsiteX6" fmla="*/ 395343 w 419973"/>
              <a:gd name="connsiteY6" fmla="*/ 959128 h 1703774"/>
              <a:gd name="connsiteX7" fmla="*/ 48980 w 419973"/>
              <a:gd name="connsiteY7" fmla="*/ 1388619 h 1703774"/>
              <a:gd name="connsiteX8" fmla="*/ 132107 w 419973"/>
              <a:gd name="connsiteY8" fmla="*/ 1693419 h 1703774"/>
              <a:gd name="connsiteX9" fmla="*/ 381489 w 419973"/>
              <a:gd name="connsiteY9" fmla="*/ 1638001 h 1703774"/>
              <a:gd name="connsiteX10" fmla="*/ 381489 w 419973"/>
              <a:gd name="connsiteY10" fmla="*/ 1638001 h 1703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19973" h="1703774">
                <a:moveTo>
                  <a:pt x="256798" y="3165"/>
                </a:moveTo>
                <a:cubicBezTo>
                  <a:pt x="185216" y="-9536"/>
                  <a:pt x="127490" y="19327"/>
                  <a:pt x="90544" y="30873"/>
                </a:cubicBezTo>
                <a:cubicBezTo>
                  <a:pt x="53599" y="42419"/>
                  <a:pt x="48980" y="44729"/>
                  <a:pt x="35125" y="72438"/>
                </a:cubicBezTo>
                <a:cubicBezTo>
                  <a:pt x="21270" y="100147"/>
                  <a:pt x="-15675" y="132474"/>
                  <a:pt x="7416" y="197128"/>
                </a:cubicBezTo>
                <a:cubicBezTo>
                  <a:pt x="30507" y="261782"/>
                  <a:pt x="113635" y="379547"/>
                  <a:pt x="173671" y="460365"/>
                </a:cubicBezTo>
                <a:cubicBezTo>
                  <a:pt x="233707" y="541183"/>
                  <a:pt x="330690" y="598910"/>
                  <a:pt x="367635" y="682037"/>
                </a:cubicBezTo>
                <a:cubicBezTo>
                  <a:pt x="404580" y="765164"/>
                  <a:pt x="448452" y="841364"/>
                  <a:pt x="395343" y="959128"/>
                </a:cubicBezTo>
                <a:cubicBezTo>
                  <a:pt x="342234" y="1076892"/>
                  <a:pt x="92853" y="1266237"/>
                  <a:pt x="48980" y="1388619"/>
                </a:cubicBezTo>
                <a:cubicBezTo>
                  <a:pt x="5107" y="1511001"/>
                  <a:pt x="76689" y="1651855"/>
                  <a:pt x="132107" y="1693419"/>
                </a:cubicBezTo>
                <a:cubicBezTo>
                  <a:pt x="187525" y="1734983"/>
                  <a:pt x="381489" y="1638001"/>
                  <a:pt x="381489" y="1638001"/>
                </a:cubicBezTo>
                <a:lnTo>
                  <a:pt x="381489" y="1638001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7157434" y="2416663"/>
            <a:ext cx="189205" cy="386696"/>
          </a:xfrm>
          <a:prstGeom prst="ellipse">
            <a:avLst/>
          </a:prstGeom>
          <a:ln>
            <a:solidFill>
              <a:srgbClr val="00CC0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524629" y="1631778"/>
            <a:ext cx="2160240" cy="2122925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57150">
                <a:solidFill>
                  <a:schemeClr val="tx1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95641" y="2661138"/>
            <a:ext cx="2356151" cy="2569857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57150">
                <a:solidFill>
                  <a:schemeClr val="tx1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7157434" y="2872114"/>
            <a:ext cx="1494056" cy="1908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>
            <a:scene3d>
              <a:camera prst="perspectiveRight"/>
              <a:lightRig rig="threePt" dir="t"/>
            </a:scene3d>
          </a:bodyPr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 rot="1108588">
            <a:off x="7362531" y="3099034"/>
            <a:ext cx="420933" cy="715766"/>
          </a:xfrm>
          <a:prstGeom prst="ellipse">
            <a:avLst/>
          </a:prstGeom>
          <a:solidFill>
            <a:srgbClr val="FFFFCC"/>
          </a:solidFill>
          <a:ln>
            <a:solidFill>
              <a:srgbClr val="FFFF99"/>
            </a:solidFill>
          </a:ln>
          <a:effec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4756008" y="1013555"/>
            <a:ext cx="1619672" cy="2137915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>
            <a:scene3d>
              <a:camera prst="perspectiveRight"/>
              <a:lightRig rig="threePt" dir="t"/>
            </a:scene3d>
          </a:bodyPr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7731383" y="4801148"/>
            <a:ext cx="309300" cy="195326"/>
          </a:xfrm>
          <a:custGeom>
            <a:avLst/>
            <a:gdLst>
              <a:gd name="connsiteX0" fmla="*/ 57743 w 309300"/>
              <a:gd name="connsiteY0" fmla="*/ 1026 h 195326"/>
              <a:gd name="connsiteX1" fmla="*/ 2325 w 309300"/>
              <a:gd name="connsiteY1" fmla="*/ 98008 h 195326"/>
              <a:gd name="connsiteX2" fmla="*/ 127016 w 309300"/>
              <a:gd name="connsiteY2" fmla="*/ 194990 h 195326"/>
              <a:gd name="connsiteX3" fmla="*/ 307125 w 309300"/>
              <a:gd name="connsiteY3" fmla="*/ 125717 h 195326"/>
              <a:gd name="connsiteX4" fmla="*/ 223997 w 309300"/>
              <a:gd name="connsiteY4" fmla="*/ 14880 h 195326"/>
              <a:gd name="connsiteX5" fmla="*/ 182434 w 309300"/>
              <a:gd name="connsiteY5" fmla="*/ 1026 h 195326"/>
              <a:gd name="connsiteX6" fmla="*/ 140870 w 309300"/>
              <a:gd name="connsiteY6" fmla="*/ 1026 h 195326"/>
              <a:gd name="connsiteX7" fmla="*/ 140870 w 309300"/>
              <a:gd name="connsiteY7" fmla="*/ 1026 h 195326"/>
              <a:gd name="connsiteX8" fmla="*/ 140870 w 309300"/>
              <a:gd name="connsiteY8" fmla="*/ 1026 h 195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9300" h="195326">
                <a:moveTo>
                  <a:pt x="57743" y="1026"/>
                </a:moveTo>
                <a:cubicBezTo>
                  <a:pt x="24261" y="33353"/>
                  <a:pt x="-9221" y="65681"/>
                  <a:pt x="2325" y="98008"/>
                </a:cubicBezTo>
                <a:cubicBezTo>
                  <a:pt x="13870" y="130335"/>
                  <a:pt x="76216" y="190372"/>
                  <a:pt x="127016" y="194990"/>
                </a:cubicBezTo>
                <a:cubicBezTo>
                  <a:pt x="177816" y="199608"/>
                  <a:pt x="290962" y="155735"/>
                  <a:pt x="307125" y="125717"/>
                </a:cubicBezTo>
                <a:cubicBezTo>
                  <a:pt x="323289" y="95699"/>
                  <a:pt x="244779" y="35662"/>
                  <a:pt x="223997" y="14880"/>
                </a:cubicBezTo>
                <a:cubicBezTo>
                  <a:pt x="203215" y="-5902"/>
                  <a:pt x="196289" y="3335"/>
                  <a:pt x="182434" y="1026"/>
                </a:cubicBezTo>
                <a:cubicBezTo>
                  <a:pt x="168580" y="-1283"/>
                  <a:pt x="140870" y="1026"/>
                  <a:pt x="140870" y="1026"/>
                </a:cubicBezTo>
                <a:lnTo>
                  <a:pt x="140870" y="1026"/>
                </a:lnTo>
                <a:lnTo>
                  <a:pt x="140870" y="1026"/>
                </a:lnTo>
              </a:path>
            </a:pathLst>
          </a:cu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7694475" y="4783156"/>
            <a:ext cx="419973" cy="1703774"/>
          </a:xfrm>
          <a:custGeom>
            <a:avLst/>
            <a:gdLst>
              <a:gd name="connsiteX0" fmla="*/ 343188 w 584687"/>
              <a:gd name="connsiteY0" fmla="*/ 18383 h 1718992"/>
              <a:gd name="connsiteX1" fmla="*/ 149225 w 584687"/>
              <a:gd name="connsiteY1" fmla="*/ 4528 h 1718992"/>
              <a:gd name="connsiteX2" fmla="*/ 38388 w 584687"/>
              <a:gd name="connsiteY2" fmla="*/ 87656 h 1718992"/>
              <a:gd name="connsiteX3" fmla="*/ 10679 w 584687"/>
              <a:gd name="connsiteY3" fmla="*/ 198492 h 1718992"/>
              <a:gd name="connsiteX4" fmla="*/ 204643 w 584687"/>
              <a:gd name="connsiteY4" fmla="*/ 572565 h 1718992"/>
              <a:gd name="connsiteX5" fmla="*/ 481734 w 584687"/>
              <a:gd name="connsiteY5" fmla="*/ 614128 h 1718992"/>
              <a:gd name="connsiteX6" fmla="*/ 564861 w 584687"/>
              <a:gd name="connsiteY6" fmla="*/ 946637 h 1718992"/>
              <a:gd name="connsiteX7" fmla="*/ 135370 w 584687"/>
              <a:gd name="connsiteY7" fmla="*/ 1403837 h 1718992"/>
              <a:gd name="connsiteX8" fmla="*/ 218497 w 584687"/>
              <a:gd name="connsiteY8" fmla="*/ 1708637 h 1718992"/>
              <a:gd name="connsiteX9" fmla="*/ 467879 w 584687"/>
              <a:gd name="connsiteY9" fmla="*/ 1653219 h 1718992"/>
              <a:gd name="connsiteX10" fmla="*/ 467879 w 584687"/>
              <a:gd name="connsiteY10" fmla="*/ 1653219 h 1718992"/>
              <a:gd name="connsiteX0" fmla="*/ 347211 w 587539"/>
              <a:gd name="connsiteY0" fmla="*/ 18383 h 1718992"/>
              <a:gd name="connsiteX1" fmla="*/ 153248 w 587539"/>
              <a:gd name="connsiteY1" fmla="*/ 4528 h 1718992"/>
              <a:gd name="connsiteX2" fmla="*/ 42411 w 587539"/>
              <a:gd name="connsiteY2" fmla="*/ 87656 h 1718992"/>
              <a:gd name="connsiteX3" fmla="*/ 14702 w 587539"/>
              <a:gd name="connsiteY3" fmla="*/ 198492 h 1718992"/>
              <a:gd name="connsiteX4" fmla="*/ 264084 w 587539"/>
              <a:gd name="connsiteY4" fmla="*/ 475583 h 1718992"/>
              <a:gd name="connsiteX5" fmla="*/ 485757 w 587539"/>
              <a:gd name="connsiteY5" fmla="*/ 614128 h 1718992"/>
              <a:gd name="connsiteX6" fmla="*/ 568884 w 587539"/>
              <a:gd name="connsiteY6" fmla="*/ 946637 h 1718992"/>
              <a:gd name="connsiteX7" fmla="*/ 139393 w 587539"/>
              <a:gd name="connsiteY7" fmla="*/ 1403837 h 1718992"/>
              <a:gd name="connsiteX8" fmla="*/ 222520 w 587539"/>
              <a:gd name="connsiteY8" fmla="*/ 1708637 h 1718992"/>
              <a:gd name="connsiteX9" fmla="*/ 471902 w 587539"/>
              <a:gd name="connsiteY9" fmla="*/ 1653219 h 1718992"/>
              <a:gd name="connsiteX10" fmla="*/ 471902 w 587539"/>
              <a:gd name="connsiteY10" fmla="*/ 1653219 h 1718992"/>
              <a:gd name="connsiteX0" fmla="*/ 306591 w 546919"/>
              <a:gd name="connsiteY0" fmla="*/ 18383 h 1718992"/>
              <a:gd name="connsiteX1" fmla="*/ 112628 w 546919"/>
              <a:gd name="connsiteY1" fmla="*/ 4528 h 1718992"/>
              <a:gd name="connsiteX2" fmla="*/ 1791 w 546919"/>
              <a:gd name="connsiteY2" fmla="*/ 87656 h 1718992"/>
              <a:gd name="connsiteX3" fmla="*/ 57209 w 546919"/>
              <a:gd name="connsiteY3" fmla="*/ 212346 h 1718992"/>
              <a:gd name="connsiteX4" fmla="*/ 223464 w 546919"/>
              <a:gd name="connsiteY4" fmla="*/ 475583 h 1718992"/>
              <a:gd name="connsiteX5" fmla="*/ 445137 w 546919"/>
              <a:gd name="connsiteY5" fmla="*/ 614128 h 1718992"/>
              <a:gd name="connsiteX6" fmla="*/ 528264 w 546919"/>
              <a:gd name="connsiteY6" fmla="*/ 946637 h 1718992"/>
              <a:gd name="connsiteX7" fmla="*/ 98773 w 546919"/>
              <a:gd name="connsiteY7" fmla="*/ 1403837 h 1718992"/>
              <a:gd name="connsiteX8" fmla="*/ 181900 w 546919"/>
              <a:gd name="connsiteY8" fmla="*/ 1708637 h 1718992"/>
              <a:gd name="connsiteX9" fmla="*/ 431282 w 546919"/>
              <a:gd name="connsiteY9" fmla="*/ 1653219 h 1718992"/>
              <a:gd name="connsiteX10" fmla="*/ 431282 w 546919"/>
              <a:gd name="connsiteY10" fmla="*/ 1653219 h 1718992"/>
              <a:gd name="connsiteX0" fmla="*/ 306591 w 481056"/>
              <a:gd name="connsiteY0" fmla="*/ 18383 h 1718992"/>
              <a:gd name="connsiteX1" fmla="*/ 112628 w 481056"/>
              <a:gd name="connsiteY1" fmla="*/ 4528 h 1718992"/>
              <a:gd name="connsiteX2" fmla="*/ 1791 w 481056"/>
              <a:gd name="connsiteY2" fmla="*/ 87656 h 1718992"/>
              <a:gd name="connsiteX3" fmla="*/ 57209 w 481056"/>
              <a:gd name="connsiteY3" fmla="*/ 212346 h 1718992"/>
              <a:gd name="connsiteX4" fmla="*/ 223464 w 481056"/>
              <a:gd name="connsiteY4" fmla="*/ 475583 h 1718992"/>
              <a:gd name="connsiteX5" fmla="*/ 445137 w 481056"/>
              <a:gd name="connsiteY5" fmla="*/ 614128 h 1718992"/>
              <a:gd name="connsiteX6" fmla="*/ 445136 w 481056"/>
              <a:gd name="connsiteY6" fmla="*/ 974346 h 1718992"/>
              <a:gd name="connsiteX7" fmla="*/ 98773 w 481056"/>
              <a:gd name="connsiteY7" fmla="*/ 1403837 h 1718992"/>
              <a:gd name="connsiteX8" fmla="*/ 181900 w 481056"/>
              <a:gd name="connsiteY8" fmla="*/ 1708637 h 1718992"/>
              <a:gd name="connsiteX9" fmla="*/ 431282 w 481056"/>
              <a:gd name="connsiteY9" fmla="*/ 1653219 h 1718992"/>
              <a:gd name="connsiteX10" fmla="*/ 431282 w 481056"/>
              <a:gd name="connsiteY10" fmla="*/ 1653219 h 1718992"/>
              <a:gd name="connsiteX0" fmla="*/ 306591 w 469766"/>
              <a:gd name="connsiteY0" fmla="*/ 18383 h 1718992"/>
              <a:gd name="connsiteX1" fmla="*/ 112628 w 469766"/>
              <a:gd name="connsiteY1" fmla="*/ 4528 h 1718992"/>
              <a:gd name="connsiteX2" fmla="*/ 1791 w 469766"/>
              <a:gd name="connsiteY2" fmla="*/ 87656 h 1718992"/>
              <a:gd name="connsiteX3" fmla="*/ 57209 w 469766"/>
              <a:gd name="connsiteY3" fmla="*/ 212346 h 1718992"/>
              <a:gd name="connsiteX4" fmla="*/ 223464 w 469766"/>
              <a:gd name="connsiteY4" fmla="*/ 475583 h 1718992"/>
              <a:gd name="connsiteX5" fmla="*/ 417428 w 469766"/>
              <a:gd name="connsiteY5" fmla="*/ 697255 h 1718992"/>
              <a:gd name="connsiteX6" fmla="*/ 445136 w 469766"/>
              <a:gd name="connsiteY6" fmla="*/ 974346 h 1718992"/>
              <a:gd name="connsiteX7" fmla="*/ 98773 w 469766"/>
              <a:gd name="connsiteY7" fmla="*/ 1403837 h 1718992"/>
              <a:gd name="connsiteX8" fmla="*/ 181900 w 469766"/>
              <a:gd name="connsiteY8" fmla="*/ 1708637 h 1718992"/>
              <a:gd name="connsiteX9" fmla="*/ 431282 w 469766"/>
              <a:gd name="connsiteY9" fmla="*/ 1653219 h 1718992"/>
              <a:gd name="connsiteX10" fmla="*/ 431282 w 469766"/>
              <a:gd name="connsiteY10" fmla="*/ 1653219 h 1718992"/>
              <a:gd name="connsiteX0" fmla="*/ 306591 w 469766"/>
              <a:gd name="connsiteY0" fmla="*/ 18383 h 1718992"/>
              <a:gd name="connsiteX1" fmla="*/ 112628 w 469766"/>
              <a:gd name="connsiteY1" fmla="*/ 4528 h 1718992"/>
              <a:gd name="connsiteX2" fmla="*/ 1791 w 469766"/>
              <a:gd name="connsiteY2" fmla="*/ 87656 h 1718992"/>
              <a:gd name="connsiteX3" fmla="*/ 57209 w 469766"/>
              <a:gd name="connsiteY3" fmla="*/ 212346 h 1718992"/>
              <a:gd name="connsiteX4" fmla="*/ 223464 w 469766"/>
              <a:gd name="connsiteY4" fmla="*/ 475583 h 1718992"/>
              <a:gd name="connsiteX5" fmla="*/ 417428 w 469766"/>
              <a:gd name="connsiteY5" fmla="*/ 697255 h 1718992"/>
              <a:gd name="connsiteX6" fmla="*/ 445136 w 469766"/>
              <a:gd name="connsiteY6" fmla="*/ 974346 h 1718992"/>
              <a:gd name="connsiteX7" fmla="*/ 98773 w 469766"/>
              <a:gd name="connsiteY7" fmla="*/ 1403837 h 1718992"/>
              <a:gd name="connsiteX8" fmla="*/ 181900 w 469766"/>
              <a:gd name="connsiteY8" fmla="*/ 1708637 h 1718992"/>
              <a:gd name="connsiteX9" fmla="*/ 431282 w 469766"/>
              <a:gd name="connsiteY9" fmla="*/ 1653219 h 1718992"/>
              <a:gd name="connsiteX10" fmla="*/ 431282 w 469766"/>
              <a:gd name="connsiteY10" fmla="*/ 1653219 h 1718992"/>
              <a:gd name="connsiteX0" fmla="*/ 256275 w 419450"/>
              <a:gd name="connsiteY0" fmla="*/ 18383 h 1718992"/>
              <a:gd name="connsiteX1" fmla="*/ 62312 w 419450"/>
              <a:gd name="connsiteY1" fmla="*/ 4528 h 1718992"/>
              <a:gd name="connsiteX2" fmla="*/ 34602 w 419450"/>
              <a:gd name="connsiteY2" fmla="*/ 87656 h 1718992"/>
              <a:gd name="connsiteX3" fmla="*/ 6893 w 419450"/>
              <a:gd name="connsiteY3" fmla="*/ 212346 h 1718992"/>
              <a:gd name="connsiteX4" fmla="*/ 173148 w 419450"/>
              <a:gd name="connsiteY4" fmla="*/ 475583 h 1718992"/>
              <a:gd name="connsiteX5" fmla="*/ 367112 w 419450"/>
              <a:gd name="connsiteY5" fmla="*/ 697255 h 1718992"/>
              <a:gd name="connsiteX6" fmla="*/ 394820 w 419450"/>
              <a:gd name="connsiteY6" fmla="*/ 974346 h 1718992"/>
              <a:gd name="connsiteX7" fmla="*/ 48457 w 419450"/>
              <a:gd name="connsiteY7" fmla="*/ 1403837 h 1718992"/>
              <a:gd name="connsiteX8" fmla="*/ 131584 w 419450"/>
              <a:gd name="connsiteY8" fmla="*/ 1708637 h 1718992"/>
              <a:gd name="connsiteX9" fmla="*/ 380966 w 419450"/>
              <a:gd name="connsiteY9" fmla="*/ 1653219 h 1718992"/>
              <a:gd name="connsiteX10" fmla="*/ 380966 w 419450"/>
              <a:gd name="connsiteY10" fmla="*/ 1653219 h 1718992"/>
              <a:gd name="connsiteX0" fmla="*/ 256798 w 419973"/>
              <a:gd name="connsiteY0" fmla="*/ 3165 h 1703774"/>
              <a:gd name="connsiteX1" fmla="*/ 90544 w 419973"/>
              <a:gd name="connsiteY1" fmla="*/ 30873 h 1703774"/>
              <a:gd name="connsiteX2" fmla="*/ 35125 w 419973"/>
              <a:gd name="connsiteY2" fmla="*/ 72438 h 1703774"/>
              <a:gd name="connsiteX3" fmla="*/ 7416 w 419973"/>
              <a:gd name="connsiteY3" fmla="*/ 197128 h 1703774"/>
              <a:gd name="connsiteX4" fmla="*/ 173671 w 419973"/>
              <a:gd name="connsiteY4" fmla="*/ 460365 h 1703774"/>
              <a:gd name="connsiteX5" fmla="*/ 367635 w 419973"/>
              <a:gd name="connsiteY5" fmla="*/ 682037 h 1703774"/>
              <a:gd name="connsiteX6" fmla="*/ 395343 w 419973"/>
              <a:gd name="connsiteY6" fmla="*/ 959128 h 1703774"/>
              <a:gd name="connsiteX7" fmla="*/ 48980 w 419973"/>
              <a:gd name="connsiteY7" fmla="*/ 1388619 h 1703774"/>
              <a:gd name="connsiteX8" fmla="*/ 132107 w 419973"/>
              <a:gd name="connsiteY8" fmla="*/ 1693419 h 1703774"/>
              <a:gd name="connsiteX9" fmla="*/ 381489 w 419973"/>
              <a:gd name="connsiteY9" fmla="*/ 1638001 h 1703774"/>
              <a:gd name="connsiteX10" fmla="*/ 381489 w 419973"/>
              <a:gd name="connsiteY10" fmla="*/ 1638001 h 1703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19973" h="1703774">
                <a:moveTo>
                  <a:pt x="256798" y="3165"/>
                </a:moveTo>
                <a:cubicBezTo>
                  <a:pt x="185216" y="-9536"/>
                  <a:pt x="127490" y="19327"/>
                  <a:pt x="90544" y="30873"/>
                </a:cubicBezTo>
                <a:cubicBezTo>
                  <a:pt x="53599" y="42419"/>
                  <a:pt x="48980" y="44729"/>
                  <a:pt x="35125" y="72438"/>
                </a:cubicBezTo>
                <a:cubicBezTo>
                  <a:pt x="21270" y="100147"/>
                  <a:pt x="-15675" y="132474"/>
                  <a:pt x="7416" y="197128"/>
                </a:cubicBezTo>
                <a:cubicBezTo>
                  <a:pt x="30507" y="261782"/>
                  <a:pt x="113635" y="379547"/>
                  <a:pt x="173671" y="460365"/>
                </a:cubicBezTo>
                <a:cubicBezTo>
                  <a:pt x="233707" y="541183"/>
                  <a:pt x="330690" y="598910"/>
                  <a:pt x="367635" y="682037"/>
                </a:cubicBezTo>
                <a:cubicBezTo>
                  <a:pt x="404580" y="765164"/>
                  <a:pt x="448452" y="841364"/>
                  <a:pt x="395343" y="959128"/>
                </a:cubicBezTo>
                <a:cubicBezTo>
                  <a:pt x="342234" y="1076892"/>
                  <a:pt x="92853" y="1266237"/>
                  <a:pt x="48980" y="1388619"/>
                </a:cubicBezTo>
                <a:cubicBezTo>
                  <a:pt x="5107" y="1511001"/>
                  <a:pt x="76689" y="1651855"/>
                  <a:pt x="132107" y="1693419"/>
                </a:cubicBezTo>
                <a:cubicBezTo>
                  <a:pt x="187525" y="1734983"/>
                  <a:pt x="381489" y="1638001"/>
                  <a:pt x="381489" y="1638001"/>
                </a:cubicBezTo>
                <a:lnTo>
                  <a:pt x="381489" y="1638001"/>
                </a:lnTo>
              </a:path>
            </a:pathLst>
          </a:custGeom>
          <a:noFill/>
          <a:ln w="28575">
            <a:solidFill>
              <a:schemeClr val="tx1"/>
            </a:solidFill>
            <a:headEnd w="lg" len="med"/>
            <a:tailEnd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409438" y="2886004"/>
            <a:ext cx="1678320" cy="2076619"/>
          </a:xfrm>
          <a:prstGeom prst="ellipse">
            <a:avLst/>
          </a:prstGeom>
          <a:solidFill>
            <a:srgbClr val="FFFF00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>
            <a:scene3d>
              <a:camera prst="perspectiveRight"/>
              <a:lightRig rig="threePt" dir="t"/>
            </a:scene3d>
          </a:bodyPr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>
            <a:off x="5351709" y="3151470"/>
            <a:ext cx="309300" cy="195326"/>
          </a:xfrm>
          <a:custGeom>
            <a:avLst/>
            <a:gdLst>
              <a:gd name="connsiteX0" fmla="*/ 57743 w 309300"/>
              <a:gd name="connsiteY0" fmla="*/ 1026 h 195326"/>
              <a:gd name="connsiteX1" fmla="*/ 2325 w 309300"/>
              <a:gd name="connsiteY1" fmla="*/ 98008 h 195326"/>
              <a:gd name="connsiteX2" fmla="*/ 127016 w 309300"/>
              <a:gd name="connsiteY2" fmla="*/ 194990 h 195326"/>
              <a:gd name="connsiteX3" fmla="*/ 307125 w 309300"/>
              <a:gd name="connsiteY3" fmla="*/ 125717 h 195326"/>
              <a:gd name="connsiteX4" fmla="*/ 223997 w 309300"/>
              <a:gd name="connsiteY4" fmla="*/ 14880 h 195326"/>
              <a:gd name="connsiteX5" fmla="*/ 182434 w 309300"/>
              <a:gd name="connsiteY5" fmla="*/ 1026 h 195326"/>
              <a:gd name="connsiteX6" fmla="*/ 140870 w 309300"/>
              <a:gd name="connsiteY6" fmla="*/ 1026 h 195326"/>
              <a:gd name="connsiteX7" fmla="*/ 140870 w 309300"/>
              <a:gd name="connsiteY7" fmla="*/ 1026 h 195326"/>
              <a:gd name="connsiteX8" fmla="*/ 140870 w 309300"/>
              <a:gd name="connsiteY8" fmla="*/ 1026 h 195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9300" h="195326">
                <a:moveTo>
                  <a:pt x="57743" y="1026"/>
                </a:moveTo>
                <a:cubicBezTo>
                  <a:pt x="24261" y="33353"/>
                  <a:pt x="-9221" y="65681"/>
                  <a:pt x="2325" y="98008"/>
                </a:cubicBezTo>
                <a:cubicBezTo>
                  <a:pt x="13870" y="130335"/>
                  <a:pt x="76216" y="190372"/>
                  <a:pt x="127016" y="194990"/>
                </a:cubicBezTo>
                <a:cubicBezTo>
                  <a:pt x="177816" y="199608"/>
                  <a:pt x="290962" y="155735"/>
                  <a:pt x="307125" y="125717"/>
                </a:cubicBezTo>
                <a:cubicBezTo>
                  <a:pt x="323289" y="95699"/>
                  <a:pt x="244779" y="35662"/>
                  <a:pt x="223997" y="14880"/>
                </a:cubicBezTo>
                <a:cubicBezTo>
                  <a:pt x="203215" y="-5902"/>
                  <a:pt x="196289" y="3335"/>
                  <a:pt x="182434" y="1026"/>
                </a:cubicBezTo>
                <a:cubicBezTo>
                  <a:pt x="168580" y="-1283"/>
                  <a:pt x="140870" y="1026"/>
                  <a:pt x="140870" y="1026"/>
                </a:cubicBezTo>
                <a:lnTo>
                  <a:pt x="140870" y="1026"/>
                </a:lnTo>
                <a:lnTo>
                  <a:pt x="140870" y="1026"/>
                </a:lnTo>
              </a:path>
            </a:pathLst>
          </a:cu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 rot="1133982">
            <a:off x="5026676" y="1248372"/>
            <a:ext cx="370446" cy="736143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 rot="20661720">
            <a:off x="1446026" y="3210757"/>
            <a:ext cx="370446" cy="736143"/>
          </a:xfrm>
          <a:prstGeom prst="ellipse">
            <a:avLst/>
          </a:prstGeom>
          <a:ln>
            <a:solidFill>
              <a:srgbClr val="FFFF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964646" y="3690862"/>
            <a:ext cx="2160240" cy="2122925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57150">
                <a:solidFill>
                  <a:schemeClr val="tx1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6825864" y="2711436"/>
            <a:ext cx="2160240" cy="2303234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57150">
                <a:solidFill>
                  <a:schemeClr val="tx1"/>
                </a:solidFill>
              </a:ln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334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38" grpId="0" animBg="1"/>
      <p:bldP spid="47" grpId="0" animBg="1"/>
      <p:bldP spid="4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 descr="C:\Users\pc\AppData\Local\Microsoft\Windows\Temporary Internet Files\Content.IE5\W54DKOAH\MC900311338[1].wmf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4FFBA"/>
              </a:clrFrom>
              <a:clrTo>
                <a:srgbClr val="F4FFBA">
                  <a:alpha val="0"/>
                </a:srgbClr>
              </a:clrTo>
            </a:clrChange>
            <a:duotone>
              <a:prstClr val="black"/>
              <a:srgbClr val="FFFF00">
                <a:tint val="45000"/>
                <a:satMod val="400000"/>
              </a:srgbClr>
            </a:duotone>
            <a:lum bright="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444" y="3157744"/>
            <a:ext cx="2394060" cy="140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807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Zakroužkuj domy se zelenou střechou</a:t>
            </a:r>
            <a:r>
              <a:rPr lang="cs-CZ" sz="3200" dirty="0" smtClean="0"/>
              <a:t>.  </a:t>
            </a:r>
            <a:endParaRPr lang="cs-CZ" sz="3200" dirty="0"/>
          </a:p>
        </p:txBody>
      </p:sp>
      <p:sp>
        <p:nvSpPr>
          <p:cNvPr id="15" name="Ovál 14"/>
          <p:cNvSpPr/>
          <p:nvPr/>
        </p:nvSpPr>
        <p:spPr>
          <a:xfrm>
            <a:off x="467544" y="3573016"/>
            <a:ext cx="2394060" cy="2199492"/>
          </a:xfrm>
          <a:prstGeom prst="ellipse">
            <a:avLst/>
          </a:prstGeom>
          <a:noFill/>
          <a:ln w="38100"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5122" name="Picture 2" descr="C:\Users\pc\AppData\Local\Microsoft\Windows\Temporary Internet Files\Content.IE5\W54DKOAH\MC900311338[1].wmf"/>
          <p:cNvPicPr>
            <a:picLocks noChangeAspect="1" noChangeArrowheads="1"/>
          </p:cNvPicPr>
          <p:nvPr/>
        </p:nvPicPr>
        <p:blipFill>
          <a:blip r:embed="rId3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33736"/>
            <a:ext cx="2394060" cy="140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AppData\Local\Microsoft\Windows\Temporary Internet Files\Content.IE5\6OQM79EA\MC900311334[1].wmf"/>
          <p:cNvPicPr>
            <a:picLocks noChangeAspect="1" noChangeArrowheads="1"/>
          </p:cNvPicPr>
          <p:nvPr/>
        </p:nvPicPr>
        <p:blipFill>
          <a:blip r:embed="rId4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29145"/>
            <a:ext cx="2376264" cy="1461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pc\AppData\Local\Microsoft\Windows\Temporary Internet Files\Content.IE5\6OQM79EA\MC900311334[1].wm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4FFBA"/>
              </a:clrFrom>
              <a:clrTo>
                <a:srgbClr val="F4FFBA">
                  <a:alpha val="0"/>
                </a:srgbClr>
              </a:clrTo>
            </a:clrChange>
            <a:duotone>
              <a:prstClr val="black"/>
              <a:srgbClr val="FF0000">
                <a:tint val="45000"/>
                <a:satMod val="400000"/>
              </a:srgbClr>
            </a:duotone>
            <a:lum bright="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1152" y="1217240"/>
            <a:ext cx="2341877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pc\AppData\Local\Microsoft\Windows\Temporary Internet Files\Content.IE5\W54DKOAH\MC900311338[1].wmf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4FFBA"/>
              </a:clrFrom>
              <a:clrTo>
                <a:srgbClr val="F4FFBA">
                  <a:alpha val="0"/>
                </a:srgbClr>
              </a:clrTo>
            </a:clrChange>
            <a:duotone>
              <a:prstClr val="black"/>
              <a:schemeClr val="accent1">
                <a:tint val="45000"/>
                <a:satMod val="400000"/>
              </a:schemeClr>
            </a:duotone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910381"/>
            <a:ext cx="2506888" cy="147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3866"/>
              </a:clrFrom>
              <a:clrTo>
                <a:srgbClr val="FF3866">
                  <a:alpha val="0"/>
                </a:srgbClr>
              </a:clrTo>
            </a:clrChange>
            <a:duotone>
              <a:prstClr val="black"/>
              <a:srgbClr val="00FF00">
                <a:tint val="45000"/>
                <a:satMod val="400000"/>
              </a:srgbClr>
            </a:duotone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1357" y="4925848"/>
            <a:ext cx="2305134" cy="12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2" descr="C:\Users\pc\AppData\Local\Microsoft\Windows\Temporary Internet Files\Content.IE5\W54DKOAH\MC900311338[1].wmf"/>
          <p:cNvPicPr>
            <a:picLocks noChangeAspect="1" noChangeArrowheads="1"/>
          </p:cNvPicPr>
          <p:nvPr/>
        </p:nvPicPr>
        <p:blipFill>
          <a:blip r:embed="rId3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4716" y="2657400"/>
            <a:ext cx="2394060" cy="140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Ovál 28"/>
          <p:cNvSpPr/>
          <p:nvPr/>
        </p:nvSpPr>
        <p:spPr>
          <a:xfrm>
            <a:off x="2866894" y="4545871"/>
            <a:ext cx="2394060" cy="2199492"/>
          </a:xfrm>
          <a:prstGeom prst="ellipse">
            <a:avLst/>
          </a:prstGeom>
          <a:noFill/>
          <a:ln w="38100"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6019921" y="2259799"/>
            <a:ext cx="2394060" cy="2199492"/>
          </a:xfrm>
          <a:prstGeom prst="ellipse">
            <a:avLst/>
          </a:prstGeom>
          <a:noFill/>
          <a:ln w="38100"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349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9" grpId="0" animBg="1"/>
      <p:bldP spid="3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ing dang dong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13316" y="5372920"/>
            <a:ext cx="609600" cy="609600"/>
          </a:xfrm>
          <a:prstGeom prst="rect">
            <a:avLst/>
          </a:prstGeom>
        </p:spPr>
      </p:pic>
      <p:pic>
        <p:nvPicPr>
          <p:cNvPr id="3" name="Picture 4" descr="Smiling Star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86116" y="2060848"/>
            <a:ext cx="2664000" cy="2664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46897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908720"/>
            <a:ext cx="8075240" cy="3949040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Použité zdroje:</a:t>
            </a:r>
            <a:br>
              <a:rPr lang="cs-CZ" sz="1400" dirty="0" smtClean="0"/>
            </a:br>
            <a:r>
              <a:rPr lang="cs-CZ" sz="1400" dirty="0" smtClean="0"/>
              <a:t>http://www.pdclipart.org/albums/Animals_Birds/baby_duck.png </a:t>
            </a:r>
            <a:br>
              <a:rPr lang="cs-CZ" sz="1400" dirty="0" smtClean="0"/>
            </a:br>
            <a:r>
              <a:rPr lang="cs-CZ" sz="1400" dirty="0" smtClean="0"/>
              <a:t>http://www.pdclipart.org/albums/Food__A-C/apple_1.png</a:t>
            </a:r>
            <a:br>
              <a:rPr lang="cs-CZ" sz="1400" dirty="0" smtClean="0"/>
            </a:br>
            <a:r>
              <a:rPr lang="cs-CZ" sz="1400" dirty="0" smtClean="0"/>
              <a:t>http://www.pdclipart.org/albums/Weather/Clouds_cloud_green.png</a:t>
            </a:r>
            <a:br>
              <a:rPr lang="cs-CZ" sz="1400" dirty="0" smtClean="0"/>
            </a:br>
            <a:r>
              <a:rPr lang="cs-CZ" sz="1400" dirty="0" smtClean="0"/>
              <a:t>http://www.pdclipart.org/albums/Holiday_and_Celebration__St_Patricks_Day/normal_saint_patricks</a:t>
            </a:r>
            <a:br>
              <a:rPr lang="cs-CZ" sz="1400" dirty="0" smtClean="0"/>
            </a:br>
            <a:r>
              <a:rPr lang="cs-CZ" sz="1400" dirty="0" smtClean="0"/>
              <a:t>http://www.pdclipart.org/albums/Weather/normal_sun_sun_kicking_blue.png</a:t>
            </a:r>
            <a:br>
              <a:rPr lang="cs-CZ" sz="1400" dirty="0" smtClean="0"/>
            </a:br>
            <a:r>
              <a:rPr lang="cs-CZ" sz="1400" dirty="0" smtClean="0"/>
              <a:t>http://www.pdclipart.org/albums/Clothing/normal_red_fedora.png</a:t>
            </a:r>
            <a:br>
              <a:rPr lang="cs-CZ" sz="1400" dirty="0" smtClean="0"/>
            </a:br>
            <a:r>
              <a:rPr lang="cs-CZ" sz="1400" dirty="0" smtClean="0"/>
              <a:t>http://www.pdclipart.org/albums/Cartoon_Characters/happy_frog.png</a:t>
            </a:r>
            <a:br>
              <a:rPr lang="cs-CZ" sz="1400" dirty="0" smtClean="0"/>
            </a:br>
            <a:r>
              <a:rPr lang="cs-CZ" sz="1400" dirty="0" smtClean="0"/>
              <a:t>http://www.pdclipart.org/albums/Holiday_and_Celebration__Miscellaneous_Party_Gifts_and_Decorations</a:t>
            </a:r>
            <a:r>
              <a:rPr lang="cs-CZ" sz="1400" dirty="0"/>
              <a:t>/</a:t>
            </a:r>
            <a:br>
              <a:rPr lang="cs-CZ" sz="1400" dirty="0"/>
            </a:br>
            <a:r>
              <a:rPr lang="cs-CZ" sz="1400" dirty="0" smtClean="0"/>
              <a:t>http</a:t>
            </a:r>
            <a:r>
              <a:rPr lang="cs-CZ" sz="1400" dirty="0"/>
              <a:t>://office.microsoft.com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540</TotalTime>
  <Words>85</Words>
  <Application>Microsoft Office PowerPoint</Application>
  <PresentationFormat>Předvádění na obrazovce (4:3)</PresentationFormat>
  <Paragraphs>53</Paragraphs>
  <Slides>18</Slides>
  <Notes>5</Notes>
  <HiddenSlides>0</HiddenSlides>
  <MMClips>1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Motiv sady Office</vt:lpstr>
      <vt:lpstr>1_Motiv sady Office</vt:lpstr>
      <vt:lpstr>2_Motiv sady Office</vt:lpstr>
      <vt:lpstr>SŠ, ZŠ a MŠ, Karviná, příspěvková organizace</vt:lpstr>
      <vt:lpstr>Pojmenování obrázku. Určení barvy.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Vyhledávání obrázků stejné barvy:  - označení perem nebo zvýrazňovačem, - zpětná vazba v prezentaci. </vt:lpstr>
      <vt:lpstr>Zakroužkuj červená auta.  </vt:lpstr>
      <vt:lpstr>Zakroužkuj modré motýly.  </vt:lpstr>
      <vt:lpstr>Zakroužkuj žluté balonky.  </vt:lpstr>
      <vt:lpstr>Zakroužkuj domy se zelenou střechou.  </vt:lpstr>
      <vt:lpstr>Prezentace aplikace PowerPoint</vt:lpstr>
      <vt:lpstr>Použité zdroje: http://www.pdclipart.org/albums/Animals_Birds/baby_duck.png  http://www.pdclipart.org/albums/Food__A-C/apple_1.png http://www.pdclipart.org/albums/Weather/Clouds_cloud_green.png http://www.pdclipart.org/albums/Holiday_and_Celebration__St_Patricks_Day/normal_saint_patricks http://www.pdclipart.org/albums/Weather/normal_sun_sun_kicking_blue.png http://www.pdclipart.org/albums/Clothing/normal_red_fedora.png http://www.pdclipart.org/albums/Cartoon_Characters/happy_frog.png http://www.pdclipart.org/albums/Holiday_and_Celebration__Miscellaneous_Party_Gifts_and_Decorations/ http://office.microsoft.com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Martin Králík</cp:lastModifiedBy>
  <cp:revision>52</cp:revision>
  <dcterms:created xsi:type="dcterms:W3CDTF">2011-12-28T12:47:45Z</dcterms:created>
  <dcterms:modified xsi:type="dcterms:W3CDTF">2012-03-13T15:13:28Z</dcterms:modified>
</cp:coreProperties>
</file>