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solidFill>
          <a:srgbClr val="FFC000"/>
        </a:solidFill>
      </dgm:spPr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 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solidFill>
          <a:srgbClr val="92D050">
            <a:alpha val="90000"/>
          </a:srgbClr>
        </a:solidFill>
      </dgm:spPr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solidFill>
          <a:srgbClr val="00B0F0">
            <a:alpha val="90000"/>
          </a:srgbClr>
        </a:solidFill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VY_32_INOVACE_6/17_IN THE PARK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solidFill>
          <a:srgbClr val="FFFF00">
            <a:alpha val="90000"/>
          </a:srgbClr>
        </a:solidFill>
      </dgm:spPr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IN THE PARK – V parku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5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5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  <dgm:t>
        <a:bodyPr/>
        <a:lstStyle/>
        <a:p>
          <a:endParaRPr lang="cs-CZ"/>
        </a:p>
      </dgm:t>
    </dgm:pt>
    <dgm:pt modelId="{648967D3-ED80-4214-8D87-4E7012561E4A}" type="pres">
      <dgm:prSet presAssocID="{C73C7642-F245-4585-8F88-243F9FAEF6CA}" presName="circle4" presStyleLbl="node1" presStyleIdx="3" presStyleCnt="5"/>
      <dgm:spPr/>
      <dgm:t>
        <a:bodyPr/>
        <a:lstStyle/>
        <a:p>
          <a:endParaRPr lang="cs-CZ"/>
        </a:p>
      </dgm:t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  <dgm:t>
        <a:bodyPr/>
        <a:lstStyle/>
        <a:p>
          <a:endParaRPr lang="cs-CZ"/>
        </a:p>
      </dgm:t>
    </dgm:pt>
    <dgm:pt modelId="{6821E7C9-5E4B-45FA-8F82-01E6F26FAA25}" type="pres">
      <dgm:prSet presAssocID="{EBC41103-E2E5-4D48-9B4B-425520D3D098}" presName="circle5" presStyleLbl="node1" presStyleIdx="4" presStyleCnt="5"/>
      <dgm:spPr/>
      <dgm:t>
        <a:bodyPr/>
        <a:lstStyle/>
        <a:p>
          <a:endParaRPr lang="cs-CZ"/>
        </a:p>
      </dgm:t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>
    <a:ln w="28575">
      <a:solidFill>
        <a:schemeClr val="tx2">
          <a:lumMod val="40000"/>
          <a:lumOff val="60000"/>
        </a:schemeClr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 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rgbClr val="92D050">
            <a:alpha val="90000"/>
          </a:srgb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rgbClr val="00B0F0">
            <a:alpha val="90000"/>
          </a:srgb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VY_32_INOVACE_6/17_IN THE PARK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rgbClr val="FFFF00">
            <a:alpha val="90000"/>
          </a:srgb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IN THE PARK – V parku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13557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Doplňující materiál k učebnici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English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for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you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, pro 8. roč. žáků s LMP.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Určeno pro rozšíření slovní zásoby, upevnění, procvičování  a opakování učiva.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Pro práci s interaktivní tabulí.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Doba vzniku -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listopad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2012.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Doba ověření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4.12. 2012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Park – V parku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  <a:solidFill>
            <a:srgbClr val="FFFF00"/>
          </a:solidFill>
          <a:ln>
            <a:solidFill>
              <a:srgbClr val="92D05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Swing – houpačka</a:t>
            </a:r>
          </a:p>
          <a:p>
            <a:endParaRPr lang="cs-CZ" dirty="0" smtClean="0"/>
          </a:p>
          <a:p>
            <a:r>
              <a:rPr lang="cs-CZ" dirty="0" err="1" smtClean="0"/>
              <a:t>Skipping</a:t>
            </a:r>
            <a:r>
              <a:rPr lang="cs-CZ" dirty="0" smtClean="0"/>
              <a:t> </a:t>
            </a:r>
            <a:r>
              <a:rPr lang="cs-CZ" dirty="0" err="1" smtClean="0"/>
              <a:t>rope</a:t>
            </a:r>
            <a:r>
              <a:rPr lang="cs-CZ" dirty="0" smtClean="0"/>
              <a:t> – švihadlo</a:t>
            </a:r>
          </a:p>
          <a:p>
            <a:endParaRPr lang="cs-CZ" dirty="0" smtClean="0"/>
          </a:p>
          <a:p>
            <a:r>
              <a:rPr lang="cs-CZ" dirty="0" err="1" smtClean="0"/>
              <a:t>Sandpit</a:t>
            </a:r>
            <a:r>
              <a:rPr lang="cs-CZ" dirty="0" smtClean="0"/>
              <a:t> – pískoviště</a:t>
            </a:r>
          </a:p>
          <a:p>
            <a:endParaRPr lang="cs-CZ" dirty="0" smtClean="0"/>
          </a:p>
          <a:p>
            <a:r>
              <a:rPr lang="cs-CZ" dirty="0" err="1" smtClean="0"/>
              <a:t>Hopscotch</a:t>
            </a:r>
            <a:r>
              <a:rPr lang="cs-CZ" dirty="0" smtClean="0"/>
              <a:t> – panák (školka)</a:t>
            </a:r>
          </a:p>
          <a:p>
            <a:endParaRPr lang="cs-CZ" dirty="0" smtClean="0"/>
          </a:p>
          <a:p>
            <a:r>
              <a:rPr lang="cs-CZ" dirty="0" err="1" smtClean="0"/>
              <a:t>Slide</a:t>
            </a:r>
            <a:r>
              <a:rPr lang="cs-CZ" dirty="0" smtClean="0"/>
              <a:t> - skluzavka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Documents and Settings\suchomelova\Local Settings\Temporary Internet Files\Content.IE5\5MZ08ILQ\MC900231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22648"/>
            <a:ext cx="152406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uchomelova\Local Settings\Temporary Internet Files\Content.IE5\ETYGIVMV\MC9004406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946" y="1814736"/>
            <a:ext cx="785118" cy="133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4TN8XVJD\MC90039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697" y="2483712"/>
            <a:ext cx="1528639" cy="157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4TN8XVJD\MP9003904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58" y="4130707"/>
            <a:ext cx="862833" cy="120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suchomelova\Local Settings\Temporary Internet Files\Content.IE5\ETYGIVMV\MC9003553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08762"/>
            <a:ext cx="1638605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75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360040"/>
          </a:xfrm>
        </p:spPr>
        <p:txBody>
          <a:bodyPr>
            <a:norm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259" y="188640"/>
            <a:ext cx="8229600" cy="5937523"/>
          </a:xfrm>
          <a:solidFill>
            <a:srgbClr val="FFFF00"/>
          </a:solidFill>
          <a:ln>
            <a:solidFill>
              <a:srgbClr val="92D050"/>
            </a:solidFill>
          </a:ln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Fountain</a:t>
            </a:r>
            <a:r>
              <a:rPr lang="cs-CZ" dirty="0" smtClean="0"/>
              <a:t> – fontána</a:t>
            </a:r>
          </a:p>
          <a:p>
            <a:endParaRPr lang="cs-CZ" dirty="0" smtClean="0"/>
          </a:p>
          <a:p>
            <a:r>
              <a:rPr lang="cs-CZ" dirty="0" err="1" smtClean="0"/>
              <a:t>Stones</a:t>
            </a:r>
            <a:r>
              <a:rPr lang="cs-CZ" dirty="0" smtClean="0"/>
              <a:t> – kameny</a:t>
            </a:r>
          </a:p>
          <a:p>
            <a:endParaRPr lang="cs-CZ" dirty="0" smtClean="0"/>
          </a:p>
          <a:p>
            <a:r>
              <a:rPr lang="cs-CZ" dirty="0" err="1" smtClean="0"/>
              <a:t>Flowerbed</a:t>
            </a:r>
            <a:r>
              <a:rPr lang="cs-CZ" dirty="0" smtClean="0"/>
              <a:t> – květinový záhon</a:t>
            </a:r>
          </a:p>
          <a:p>
            <a:endParaRPr lang="cs-CZ" dirty="0" smtClean="0"/>
          </a:p>
          <a:p>
            <a:r>
              <a:rPr lang="cs-CZ" dirty="0" err="1" smtClean="0"/>
              <a:t>Tree</a:t>
            </a:r>
            <a:r>
              <a:rPr lang="cs-CZ" dirty="0" smtClean="0"/>
              <a:t> – strom</a:t>
            </a:r>
          </a:p>
          <a:p>
            <a:endParaRPr lang="cs-CZ" dirty="0" smtClean="0"/>
          </a:p>
          <a:p>
            <a:r>
              <a:rPr lang="cs-CZ" dirty="0" smtClean="0"/>
              <a:t>Grass – tráva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Documents and Settings\suchomelova\Local Settings\Temporary Internet Files\Content.IE5\WM21AI25\MP900422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894" y="476672"/>
            <a:ext cx="1756354" cy="163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uchomelova\Local Settings\Temporary Internet Files\Content.IE5\3TR93YCX\MP900448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038" y="997676"/>
            <a:ext cx="1008112" cy="151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5N3C0YTR\MP9004387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08919"/>
            <a:ext cx="2055040" cy="137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5N3C0YTR\MP9004318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918" y="3306196"/>
            <a:ext cx="1584176" cy="128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3TR93YCX\MP9004066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063" y="4437112"/>
            <a:ext cx="1866070" cy="124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00"/>
          </a:solidFill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dirty="0" err="1" smtClean="0"/>
              <a:t>Child</a:t>
            </a:r>
            <a:r>
              <a:rPr lang="cs-CZ" dirty="0" smtClean="0"/>
              <a:t> – dítě</a:t>
            </a:r>
          </a:p>
          <a:p>
            <a:endParaRPr lang="cs-CZ" dirty="0" smtClean="0"/>
          </a:p>
          <a:p>
            <a:r>
              <a:rPr lang="cs-CZ" dirty="0" smtClean="0"/>
              <a:t>Baby – malé dítě</a:t>
            </a:r>
          </a:p>
          <a:p>
            <a:endParaRPr lang="cs-CZ" dirty="0" smtClean="0"/>
          </a:p>
          <a:p>
            <a:r>
              <a:rPr lang="cs-CZ" dirty="0" err="1" smtClean="0"/>
              <a:t>Parents</a:t>
            </a:r>
            <a:r>
              <a:rPr lang="cs-CZ" dirty="0" smtClean="0"/>
              <a:t> – rodiče</a:t>
            </a:r>
          </a:p>
          <a:p>
            <a:endParaRPr lang="cs-CZ" dirty="0"/>
          </a:p>
          <a:p>
            <a:r>
              <a:rPr lang="cs-CZ" dirty="0" err="1" smtClean="0"/>
              <a:t>Siblings</a:t>
            </a:r>
            <a:r>
              <a:rPr lang="cs-CZ" dirty="0" smtClean="0"/>
              <a:t> – sourozenci</a:t>
            </a:r>
          </a:p>
          <a:p>
            <a:endParaRPr lang="cs-CZ" dirty="0" smtClean="0"/>
          </a:p>
          <a:p>
            <a:r>
              <a:rPr lang="cs-CZ" dirty="0" err="1" smtClean="0"/>
              <a:t>Twins</a:t>
            </a:r>
            <a:r>
              <a:rPr lang="cs-CZ" dirty="0" smtClean="0"/>
              <a:t> - dvojčata</a:t>
            </a:r>
            <a:endParaRPr lang="cs-CZ" dirty="0"/>
          </a:p>
        </p:txBody>
      </p:sp>
      <p:pic>
        <p:nvPicPr>
          <p:cNvPr id="2050" name="Picture 2" descr="C:\Documents and Settings\suchomelova\Local Settings\Temporary Internet Files\Content.IE5\WM21AI25\MP9004482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378" y="947056"/>
            <a:ext cx="1277888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uchomelova\Local Settings\Temporary Internet Files\Content.IE5\3TR93YCX\MP9004486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375" y="332656"/>
            <a:ext cx="1595670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suchomelova\Local Settings\Temporary Internet Files\Content.IE5\4TN8XVJD\MP9003994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850" y="2213902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suchomelova\Local Settings\Temporary Internet Files\Content.IE5\ETYGIVMV\MP9004001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148" y="3573016"/>
            <a:ext cx="2051720" cy="13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63J5Q5HS\MP9004223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222" y="4668890"/>
            <a:ext cx="1950720" cy="130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45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rgbClr val="FFFF00"/>
          </a:solidFill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endParaRPr lang="cs-CZ" smtClean="0"/>
          </a:p>
          <a:p>
            <a:r>
              <a:rPr lang="cs-CZ" smtClean="0"/>
              <a:t>Pram</a:t>
            </a:r>
            <a:r>
              <a:rPr lang="cs-CZ" dirty="0" smtClean="0"/>
              <a:t> – kočárek</a:t>
            </a:r>
          </a:p>
          <a:p>
            <a:endParaRPr lang="cs-CZ" dirty="0"/>
          </a:p>
          <a:p>
            <a:r>
              <a:rPr lang="cs-CZ" dirty="0" err="1" smtClean="0"/>
              <a:t>Cyclist</a:t>
            </a:r>
            <a:r>
              <a:rPr lang="cs-CZ" dirty="0" smtClean="0"/>
              <a:t> – cyklista</a:t>
            </a:r>
          </a:p>
          <a:p>
            <a:endParaRPr lang="cs-CZ" dirty="0"/>
          </a:p>
          <a:p>
            <a:r>
              <a:rPr lang="cs-CZ" dirty="0" smtClean="0"/>
              <a:t>Bike – kolo, malá motorka</a:t>
            </a:r>
          </a:p>
          <a:p>
            <a:endParaRPr lang="cs-CZ" dirty="0"/>
          </a:p>
          <a:p>
            <a:r>
              <a:rPr lang="cs-CZ" dirty="0" err="1" smtClean="0"/>
              <a:t>Motorbike</a:t>
            </a:r>
            <a:r>
              <a:rPr lang="cs-CZ" dirty="0" smtClean="0"/>
              <a:t> – motocykl</a:t>
            </a:r>
          </a:p>
          <a:p>
            <a:endParaRPr lang="cs-CZ" dirty="0"/>
          </a:p>
          <a:p>
            <a:r>
              <a:rPr lang="cs-CZ" dirty="0" err="1" smtClean="0"/>
              <a:t>Motorcyclist</a:t>
            </a:r>
            <a:r>
              <a:rPr lang="cs-CZ" dirty="0" smtClean="0"/>
              <a:t> – motocyklista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suchomelova\Local Settings\Temporary Internet Files\Content.IE5\5N3C0YTR\MC900234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8640"/>
            <a:ext cx="1959791" cy="184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uchomelova\Local Settings\Temporary Internet Files\Content.IE5\WM21AI25\MM91000114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80728"/>
            <a:ext cx="12382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suchomelova\Local Settings\Temporary Internet Files\Content.IE5\5N3C0YTR\MM9003957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92896"/>
            <a:ext cx="1584176" cy="134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suchomelova\Local Settings\Temporary Internet Files\Content.IE5\JB9NTWGH\MC900397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203" y="3284984"/>
            <a:ext cx="1827886" cy="158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suchomelova\Local Settings\Temporary Internet Files\Content.IE5\4TN8XVJD\MP9004227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567" y="4797152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45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288210"/>
            <a:ext cx="8352928" cy="404842"/>
          </a:xfrm>
        </p:spPr>
        <p:txBody>
          <a:bodyPr>
            <a:norm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264696"/>
          </a:xfrm>
          <a:solidFill>
            <a:srgbClr val="FFFF00"/>
          </a:solidFill>
          <a:ln>
            <a:solidFill>
              <a:srgbClr val="92D050"/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Roller-skate – kolečkové brusle</a:t>
            </a:r>
          </a:p>
          <a:p>
            <a:endParaRPr lang="cs-CZ" dirty="0" smtClean="0"/>
          </a:p>
          <a:p>
            <a:r>
              <a:rPr lang="cs-CZ" dirty="0" err="1" smtClean="0"/>
              <a:t>Skater</a:t>
            </a:r>
            <a:r>
              <a:rPr lang="cs-CZ" dirty="0" smtClean="0"/>
              <a:t> – bruslař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Documents and Settings\suchomelova\Local Settings\Temporary Internet Files\Content.IE5\5MZ08ILQ\MC90043706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8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suchomelova\Local Settings\Temporary Internet Files\Content.IE5\ETYGIVMV\MC9003187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44985"/>
            <a:ext cx="1313993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4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1. Opakuj výslovnost.</a:t>
            </a:r>
          </a:p>
          <a:p>
            <a:r>
              <a:rPr lang="cs-CZ" dirty="0" smtClean="0"/>
              <a:t>2. Přelož uvedená slova – kočárek, rodiče, dvojčata, cyklista, bruslař, kolečkové brusle, motocykl, sourozenci, dítě, motocyklista</a:t>
            </a:r>
            <a:r>
              <a:rPr lang="cs-CZ" smtClean="0"/>
              <a:t>, houpačka</a:t>
            </a:r>
            <a:r>
              <a:rPr lang="cs-CZ" dirty="0" smtClean="0"/>
              <a:t>, v parku, pískoviště, skluzavka, švihadlo, kolo,  malé dítě, fontána, tráva, strom, kameny, záhon, panák.</a:t>
            </a:r>
          </a:p>
          <a:p>
            <a:r>
              <a:rPr lang="cs-CZ" dirty="0" smtClean="0"/>
              <a:t>3. Utvoř krátké věty s použitím dané slovní      zásoby.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105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 w="38100">
            <a:solidFill>
              <a:srgbClr val="92D050"/>
            </a:solidFill>
          </a:ln>
        </p:spPr>
        <p:txBody>
          <a:bodyPr/>
          <a:lstStyle/>
          <a:p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Ilustrace: www.office.microsoft.com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242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In the Park – V parku</vt:lpstr>
      <vt:lpstr>Prezentace aplikace PowerPoint</vt:lpstr>
      <vt:lpstr>Prezentace aplikace PowerPoint</vt:lpstr>
      <vt:lpstr>Prezentace aplikace PowerPoint</vt:lpstr>
      <vt:lpstr>Prezentace aplikace PowerPoint</vt:lpstr>
      <vt:lpstr>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18</cp:revision>
  <dcterms:created xsi:type="dcterms:W3CDTF">2011-08-21T15:31:45Z</dcterms:created>
  <dcterms:modified xsi:type="dcterms:W3CDTF">2013-03-20T10:03:58Z</dcterms:modified>
</cp:coreProperties>
</file>