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1242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 MŠ a ZŠ, Veselí nad Moravou, Kollárova 1045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Dagmar Suchomelová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VY_32_INOVACE_6/18_ACTIVITIES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Activities</a:t>
          </a:r>
          <a:r>
            <a:rPr lang="cs-CZ" dirty="0" smtClean="0"/>
            <a:t> - činnosti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5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5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  <dgm:t>
        <a:bodyPr/>
        <a:lstStyle/>
        <a:p>
          <a:endParaRPr lang="cs-CZ"/>
        </a:p>
      </dgm:t>
    </dgm:pt>
    <dgm:pt modelId="{648967D3-ED80-4214-8D87-4E7012561E4A}" type="pres">
      <dgm:prSet presAssocID="{C73C7642-F245-4585-8F88-243F9FAEF6CA}" presName="circle4" presStyleLbl="node1" presStyleIdx="3" presStyleCnt="5"/>
      <dgm:spPr/>
      <dgm:t>
        <a:bodyPr/>
        <a:lstStyle/>
        <a:p>
          <a:endParaRPr lang="cs-CZ"/>
        </a:p>
      </dgm:t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  <dgm:t>
        <a:bodyPr/>
        <a:lstStyle/>
        <a:p>
          <a:endParaRPr lang="cs-CZ"/>
        </a:p>
      </dgm:t>
    </dgm:pt>
    <dgm:pt modelId="{6821E7C9-5E4B-45FA-8F82-01E6F26FAA25}" type="pres">
      <dgm:prSet presAssocID="{EBC41103-E2E5-4D48-9B4B-425520D3D098}" presName="circle5" presStyleLbl="node1" presStyleIdx="4" presStyleCnt="5"/>
      <dgm:spPr/>
      <dgm:t>
        <a:bodyPr/>
        <a:lstStyle/>
        <a:p>
          <a:endParaRPr lang="cs-CZ"/>
        </a:p>
      </dgm:t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 MŠ a ZŠ, Veselí nad Moravou, Kollárova 1045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Dagmar Suchomelová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VY_32_INOVACE_6/18_ACTIVITIES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Activities</a:t>
          </a:r>
          <a:r>
            <a:rPr lang="cs-CZ" sz="1800" kern="1200" dirty="0" smtClean="0"/>
            <a:t> - činnosti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7313560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Anotace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/>
              <a:t>Doplňující materiál k učebnici </a:t>
            </a:r>
            <a:r>
              <a:rPr lang="cs-CZ" dirty="0" err="1"/>
              <a:t>English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, pro </a:t>
            </a: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/>
              <a:t>roč. žáků s LMP.</a:t>
            </a:r>
          </a:p>
          <a:p>
            <a:r>
              <a:rPr lang="cs-CZ" dirty="0"/>
              <a:t>Určeno pro rozšíření slovní zásoby, upevnění, procvičování  a opakování učiva.</a:t>
            </a:r>
          </a:p>
          <a:p>
            <a:r>
              <a:rPr lang="cs-CZ" dirty="0"/>
              <a:t>Pro práci s interaktivní tabulí.</a:t>
            </a:r>
          </a:p>
          <a:p>
            <a:r>
              <a:rPr lang="cs-CZ" dirty="0"/>
              <a:t>Doba vzniku - říjen </a:t>
            </a:r>
            <a:r>
              <a:rPr lang="cs-CZ" dirty="0" smtClean="0"/>
              <a:t>2012.</a:t>
            </a:r>
            <a:endParaRPr lang="cs-CZ" dirty="0"/>
          </a:p>
          <a:p>
            <a:r>
              <a:rPr lang="cs-CZ" dirty="0"/>
              <a:t>Doba ověření – </a:t>
            </a:r>
            <a:r>
              <a:rPr lang="cs-CZ" dirty="0" smtClean="0"/>
              <a:t>8.1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bg1">
              <a:lumMod val="9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b="1" dirty="0" err="1" smtClean="0">
                <a:solidFill>
                  <a:schemeClr val="accent6"/>
                </a:solidFill>
              </a:rPr>
              <a:t>Activities</a:t>
            </a:r>
            <a:r>
              <a:rPr lang="cs-CZ" b="1" dirty="0" smtClean="0">
                <a:solidFill>
                  <a:schemeClr val="accent6"/>
                </a:solidFill>
              </a:rPr>
              <a:t> - činnosti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  <a:solidFill>
            <a:schemeClr val="accent6">
              <a:lumMod val="60000"/>
              <a:lumOff val="40000"/>
            </a:schemeClr>
          </a:solidFill>
          <a:effectLst>
            <a:innerShdw blurRad="114300">
              <a:prstClr val="black"/>
            </a:innerShdw>
          </a:effectLst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touch</a:t>
            </a:r>
            <a:r>
              <a:rPr lang="cs-CZ" dirty="0" smtClean="0"/>
              <a:t> – dotknout se</a:t>
            </a:r>
          </a:p>
          <a:p>
            <a:endParaRPr lang="cs-CZ" dirty="0" smtClean="0"/>
          </a:p>
          <a:p>
            <a:r>
              <a:rPr lang="cs-CZ" dirty="0" smtClean="0"/>
              <a:t>To open – otevřít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close</a:t>
            </a:r>
            <a:r>
              <a:rPr lang="cs-CZ" dirty="0" smtClean="0"/>
              <a:t> – zavřít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pull</a:t>
            </a:r>
            <a:r>
              <a:rPr lang="cs-CZ" dirty="0" smtClean="0"/>
              <a:t> – táhnout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push</a:t>
            </a:r>
            <a:r>
              <a:rPr lang="cs-CZ" dirty="0" smtClean="0"/>
              <a:t> – tlačit</a:t>
            </a:r>
          </a:p>
          <a:p>
            <a:endParaRPr lang="cs-CZ" dirty="0" smtClean="0"/>
          </a:p>
          <a:p>
            <a:r>
              <a:rPr lang="cs-CZ" dirty="0" smtClean="0"/>
              <a:t>To slip – uklouznout</a:t>
            </a:r>
          </a:p>
          <a:p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o hold – držet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Documents and Settings\suchomelova\Local Settings\Temporary Internet Files\Content.IE5\YKVI9V08\MC9004402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07342"/>
            <a:ext cx="1096480" cy="1111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suchomelova\Local Settings\Temporary Internet Files\Content.IE5\C7Z3K3KI\MC9003893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995" y="1596943"/>
            <a:ext cx="936104" cy="116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suchomelova\Local Settings\Temporary Internet Files\Content.IE5\C7Z3K3KI\MC9004378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955" y="2096192"/>
            <a:ext cx="1334253" cy="133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suchomelova\Local Settings\Temporary Internet Files\Content.IE5\C7Z3K3KI\MP9004483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005" y="2956792"/>
            <a:ext cx="1513983" cy="1009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suchomelova\Local Settings\Temporary Internet Files\Content.IE5\P6Z5YD9P\MP9003829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544" y="3861048"/>
            <a:ext cx="1199411" cy="85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suchomelova\Local Settings\Temporary Internet Files\Content.IE5\YKVI9V08\MC9000562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425" y="4473116"/>
            <a:ext cx="124668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suchomelova\Local Settings\Temporary Internet Files\Content.IE5\P6Z5YD9P\MP9001789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140" y="4941168"/>
            <a:ext cx="1701144" cy="1125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959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683" y="-1"/>
            <a:ext cx="8229600" cy="703313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  <a:solidFill>
            <a:schemeClr val="accent6">
              <a:lumMod val="60000"/>
              <a:lumOff val="40000"/>
            </a:schemeClr>
          </a:solidFill>
          <a:effectLst>
            <a:innerShdw blurRad="114300">
              <a:prstClr val="black"/>
            </a:innerShdw>
          </a:effectLst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carry</a:t>
            </a:r>
            <a:r>
              <a:rPr lang="cs-CZ" dirty="0" smtClean="0"/>
              <a:t> – nést</a:t>
            </a:r>
          </a:p>
          <a:p>
            <a:endParaRPr lang="cs-CZ" dirty="0" smtClean="0"/>
          </a:p>
          <a:p>
            <a:r>
              <a:rPr lang="cs-CZ" dirty="0" smtClean="0"/>
              <a:t>To drop – upustit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pick</a:t>
            </a:r>
            <a:r>
              <a:rPr lang="cs-CZ" dirty="0" smtClean="0"/>
              <a:t> up – sebrat, zvednout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– položit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– hledat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– čekat na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suchomelova\Local Settings\Temporary Internet Files\Content.IE5\C7Z3K3KI\MC900441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35261"/>
            <a:ext cx="1283593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uchomelova\Local Settings\Temporary Internet Files\Content.IE5\YKVI9V08\MC9000787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349" y="908720"/>
            <a:ext cx="1208782" cy="1342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uchomelova\Local Settings\Temporary Internet Files\Content.IE5\C7Z3K3KI\MC9002308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51217"/>
            <a:ext cx="1282907" cy="935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suchomelova\Local Settings\Temporary Internet Files\Content.IE5\P6Z5YD9P\MC9000565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483" y="3143489"/>
            <a:ext cx="1195661" cy="119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suchomelova\Local Settings\Temporary Internet Files\Content.IE5\P6Z5YD9P\MC9002864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579" y="1844824"/>
            <a:ext cx="1155004" cy="144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suchomelova\Local Settings\Temporary Internet Files\Content.IE5\QX80FES1\MC9000569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766" y="5085184"/>
            <a:ext cx="1246365" cy="138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21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bg1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Úkoly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u="sng" dirty="0" smtClean="0"/>
              <a:t>1. přelož tato slova</a:t>
            </a:r>
          </a:p>
          <a:p>
            <a:r>
              <a:rPr lang="cs-CZ" dirty="0" smtClean="0"/>
              <a:t>Nést, </a:t>
            </a:r>
            <a:r>
              <a:rPr lang="cs-CZ" dirty="0" smtClean="0"/>
              <a:t>dotknout se, </a:t>
            </a:r>
            <a:r>
              <a:rPr lang="cs-CZ" dirty="0" smtClean="0"/>
              <a:t>tlačit, táhnout, otevřít, pustit, zavřít, zvednout, upustit, nést, uklouznout, držet, hledat, položit, čekat.</a:t>
            </a:r>
          </a:p>
          <a:p>
            <a:r>
              <a:rPr lang="cs-CZ" u="sng" dirty="0" smtClean="0"/>
              <a:t>2. přelož věty </a:t>
            </a:r>
          </a:p>
          <a:p>
            <a:r>
              <a:rPr lang="cs-CZ" dirty="0" smtClean="0"/>
              <a:t>Nesu malé dítě. </a:t>
            </a:r>
          </a:p>
          <a:p>
            <a:r>
              <a:rPr lang="cs-CZ" dirty="0" smtClean="0"/>
              <a:t>On táhne sáně. </a:t>
            </a:r>
          </a:p>
          <a:p>
            <a:r>
              <a:rPr lang="cs-CZ" dirty="0" smtClean="0"/>
              <a:t>Marie se dotkla mobilního telefonu.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724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Otevři okno.</a:t>
            </a:r>
          </a:p>
          <a:p>
            <a:pPr marL="0" indent="0">
              <a:buNone/>
            </a:pPr>
            <a:r>
              <a:rPr lang="cs-CZ" dirty="0" smtClean="0"/>
              <a:t>Prosím, zavři dveře.</a:t>
            </a:r>
          </a:p>
          <a:p>
            <a:pPr marL="0" indent="0">
              <a:buNone/>
            </a:pPr>
            <a:r>
              <a:rPr lang="cs-CZ" dirty="0" smtClean="0"/>
              <a:t>Drž mou ruku!</a:t>
            </a:r>
          </a:p>
          <a:p>
            <a:pPr marL="0" indent="0">
              <a:buNone/>
            </a:pPr>
            <a:r>
              <a:rPr lang="cs-CZ" dirty="0" smtClean="0"/>
              <a:t>Zvedni ten papír!</a:t>
            </a:r>
          </a:p>
          <a:p>
            <a:pPr marL="0" indent="0">
              <a:buNone/>
            </a:pPr>
            <a:r>
              <a:rPr lang="cs-CZ" dirty="0" smtClean="0"/>
              <a:t>Čekej doma.</a:t>
            </a:r>
          </a:p>
          <a:p>
            <a:pPr marL="0" indent="0">
              <a:buNone/>
            </a:pPr>
            <a:r>
              <a:rPr lang="cs-CZ" dirty="0" smtClean="0"/>
              <a:t>Polož knihu na lavici.</a:t>
            </a:r>
          </a:p>
          <a:p>
            <a:pPr marL="0" indent="0">
              <a:buNone/>
            </a:pPr>
            <a:r>
              <a:rPr lang="cs-CZ" dirty="0" smtClean="0"/>
              <a:t>Hledej nová slova.</a:t>
            </a:r>
          </a:p>
          <a:p>
            <a:pPr marL="0" indent="0">
              <a:buNone/>
            </a:pPr>
            <a:r>
              <a:rPr lang="cs-CZ" dirty="0" smtClean="0"/>
              <a:t>Já nesu těžkou tašku.</a:t>
            </a:r>
          </a:p>
          <a:p>
            <a:pPr marL="0" indent="0">
              <a:buNone/>
            </a:pPr>
            <a:r>
              <a:rPr lang="cs-CZ" smtClean="0"/>
              <a:t>Neuklouzni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r>
              <a:rPr lang="cs-CZ" dirty="0" smtClean="0"/>
              <a:t>Čekám na bratra.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2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Zdroje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239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Activities - činnosti</vt:lpstr>
      <vt:lpstr>Prezentace aplikace PowerPoint</vt:lpstr>
      <vt:lpstr>Úkoly</vt:lpstr>
      <vt:lpstr> 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suchomelova</cp:lastModifiedBy>
  <cp:revision>10</cp:revision>
  <dcterms:created xsi:type="dcterms:W3CDTF">2011-08-21T15:31:45Z</dcterms:created>
  <dcterms:modified xsi:type="dcterms:W3CDTF">2013-03-20T09:24:24Z</dcterms:modified>
</cp:coreProperties>
</file>