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85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MŠ a ZŠ, Veselí nad Moravou, Kollárova 1045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Dagmar Suchomelová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VY_32_INOVACE_6/11_</a:t>
          </a:r>
          <a:r>
            <a:rPr lang="cs-CZ" u="sng" dirty="0" smtClean="0"/>
            <a:t>Vesmír – Univers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57FEA590-A835-40E8-A07A-AFD155A930A8}">
      <dgm:prSet phldrT="[Text]"/>
      <dgm:spPr/>
      <dgm:t>
        <a:bodyPr/>
        <a:lstStyle/>
        <a:p>
          <a:pPr algn="l"/>
          <a:r>
            <a:rPr lang="cs-CZ" dirty="0" smtClean="0"/>
            <a:t>Téma: Univers - Vesmír</a:t>
          </a:r>
          <a:endParaRPr lang="cs-CZ" dirty="0"/>
        </a:p>
      </dgm:t>
    </dgm:pt>
    <dgm:pt modelId="{A8E1107A-BE1E-4965-B090-D5194C527CE5}" type="parTrans" cxnId="{EE8F111D-0AA7-4F75-A5D1-AA3A419CA4CE}">
      <dgm:prSet/>
      <dgm:spPr/>
    </dgm:pt>
    <dgm:pt modelId="{8D8B5D0D-0B86-4F26-971C-F96B360423E0}" type="sibTrans" cxnId="{EE8F111D-0AA7-4F75-A5D1-AA3A419CA4CE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5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5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D4603A01-DDD2-4BA1-93D5-51BD0EEF23AC}" type="pres">
      <dgm:prSet presAssocID="{57FEA590-A835-40E8-A07A-AFD155A930A8}" presName="vertSpace4" presStyleLbl="node1" presStyleIdx="2" presStyleCnt="5"/>
      <dgm:spPr/>
    </dgm:pt>
    <dgm:pt modelId="{28166CC9-4CA7-44B4-81C6-5B64826488B0}" type="pres">
      <dgm:prSet presAssocID="{57FEA590-A835-40E8-A07A-AFD155A930A8}" presName="circle4" presStyleLbl="node1" presStyleIdx="3" presStyleCnt="5"/>
      <dgm:spPr/>
    </dgm:pt>
    <dgm:pt modelId="{03599AD8-C31F-4143-B1CD-5E111970D596}" type="pres">
      <dgm:prSet presAssocID="{57FEA590-A835-40E8-A07A-AFD155A930A8}" presName="rect4" presStyleLbl="alignAcc1" presStyleIdx="3" presStyleCnt="5"/>
      <dgm:spPr/>
      <dgm:t>
        <a:bodyPr/>
        <a:lstStyle/>
        <a:p>
          <a:endParaRPr lang="cs-CZ"/>
        </a:p>
      </dgm:t>
    </dgm:pt>
    <dgm:pt modelId="{0AC45DCF-8496-457E-940C-5E1A47B685E8}" type="pres">
      <dgm:prSet presAssocID="{EBC41103-E2E5-4D48-9B4B-425520D3D098}" presName="vertSpace5" presStyleLbl="node1" presStyleIdx="3" presStyleCnt="5"/>
      <dgm:spPr/>
    </dgm:pt>
    <dgm:pt modelId="{2D59FA2B-5A19-4E4E-9B8F-52136F6F915E}" type="pres">
      <dgm:prSet presAssocID="{EBC41103-E2E5-4D48-9B4B-425520D3D098}" presName="circle5" presStyleLbl="node1" presStyleIdx="4" presStyleCnt="5"/>
      <dgm:spPr/>
    </dgm:pt>
    <dgm:pt modelId="{AF2B1597-AF8C-4D5C-BF6E-A6961DD90065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3C12CC-EDDA-49FC-BC44-EDBFAC229A30}" type="pres">
      <dgm:prSet presAssocID="{57FEA590-A835-40E8-A07A-AFD155A930A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74C7BC-A521-4F3A-9C89-4E1BEACBDE3B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D5C1855-85BE-4998-898C-D20699D9CEAA}" type="presOf" srcId="{57FEA590-A835-40E8-A07A-AFD155A930A8}" destId="{03599AD8-C31F-4143-B1CD-5E111970D596}" srcOrd="0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5C719621-AD21-46F8-83B2-9259619524C6}" type="presOf" srcId="{57FEA590-A835-40E8-A07A-AFD155A930A8}" destId="{113C12CC-EDDA-49FC-BC44-EDBFAC229A30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F268325-E788-4F12-A6B8-A15FF24B3B52}" type="presOf" srcId="{EBC41103-E2E5-4D48-9B4B-425520D3D098}" destId="{F774C7BC-A521-4F3A-9C89-4E1BEACBDE3B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E8F111D-0AA7-4F75-A5D1-AA3A419CA4CE}" srcId="{39F8B381-5807-488E-AC22-73DD4140ED4A}" destId="{57FEA590-A835-40E8-A07A-AFD155A930A8}" srcOrd="3" destOrd="0" parTransId="{A8E1107A-BE1E-4965-B090-D5194C527CE5}" sibTransId="{8D8B5D0D-0B86-4F26-971C-F96B360423E0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32D5FED-17F3-4C27-8B0B-C473C1CAC822}" type="presOf" srcId="{EBC41103-E2E5-4D48-9B4B-425520D3D098}" destId="{AF2B1597-AF8C-4D5C-BF6E-A6961DD90065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B01EF376-9F0C-458D-906A-A166D5E70546}" type="presParOf" srcId="{71045F8C-00FA-488E-A7BD-E2E6753D979D}" destId="{D4603A01-DDD2-4BA1-93D5-51BD0EEF23AC}" srcOrd="9" destOrd="0" presId="urn:microsoft.com/office/officeart/2005/8/layout/target3"/>
    <dgm:cxn modelId="{E5111D82-1D06-4703-933E-BB7E835DD746}" type="presParOf" srcId="{71045F8C-00FA-488E-A7BD-E2E6753D979D}" destId="{28166CC9-4CA7-44B4-81C6-5B64826488B0}" srcOrd="10" destOrd="0" presId="urn:microsoft.com/office/officeart/2005/8/layout/target3"/>
    <dgm:cxn modelId="{93DE2002-AD31-4953-B5C2-93ECE148F8A3}" type="presParOf" srcId="{71045F8C-00FA-488E-A7BD-E2E6753D979D}" destId="{03599AD8-C31F-4143-B1CD-5E111970D596}" srcOrd="11" destOrd="0" presId="urn:microsoft.com/office/officeart/2005/8/layout/target3"/>
    <dgm:cxn modelId="{6962D63D-0FD5-4A65-9C24-89DFF05065AE}" type="presParOf" srcId="{71045F8C-00FA-488E-A7BD-E2E6753D979D}" destId="{0AC45DCF-8496-457E-940C-5E1A47B685E8}" srcOrd="12" destOrd="0" presId="urn:microsoft.com/office/officeart/2005/8/layout/target3"/>
    <dgm:cxn modelId="{6CCAACCB-DB92-49E0-8BA8-80373BE729DB}" type="presParOf" srcId="{71045F8C-00FA-488E-A7BD-E2E6753D979D}" destId="{2D59FA2B-5A19-4E4E-9B8F-52136F6F915E}" srcOrd="13" destOrd="0" presId="urn:microsoft.com/office/officeart/2005/8/layout/target3"/>
    <dgm:cxn modelId="{D6258068-0978-4B0F-B7C2-7A46C61B0F9E}" type="presParOf" srcId="{71045F8C-00FA-488E-A7BD-E2E6753D979D}" destId="{AF2B1597-AF8C-4D5C-BF6E-A6961DD90065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1077E092-451E-4332-8748-CC228E823F94}" type="presParOf" srcId="{71045F8C-00FA-488E-A7BD-E2E6753D979D}" destId="{113C12CC-EDDA-49FC-BC44-EDBFAC229A30}" srcOrd="18" destOrd="0" presId="urn:microsoft.com/office/officeart/2005/8/layout/target3"/>
    <dgm:cxn modelId="{5E2B3EA0-F872-40E4-BE48-78C4965FD7E4}" type="presParOf" srcId="{71045F8C-00FA-488E-A7BD-E2E6753D979D}" destId="{F774C7BC-A521-4F3A-9C89-4E1BEACBDE3B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MŠ a ZŠ, Veselí nad Moravou, Kollárova 1045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Dagmar Suchomelová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VY_32_INOVACE_6/11_</a:t>
          </a:r>
          <a:r>
            <a:rPr lang="cs-CZ" sz="1800" u="sng" kern="1200" dirty="0" smtClean="0"/>
            <a:t>Vesmír – Univers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8166CC9-4CA7-44B4-81C6-5B64826488B0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599AD8-C31F-4143-B1CD-5E111970D596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Univers - Vesmír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2D59FA2B-5A19-4E4E-9B8F-52136F6F915E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F2B1597-AF8C-4D5C-BF6E-A6961DD90065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5315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Doplňující materiál k učebnici </a:t>
            </a:r>
            <a:r>
              <a:rPr lang="cs-CZ" dirty="0" err="1">
                <a:solidFill>
                  <a:schemeClr val="accent1">
                    <a:lumMod val="75000"/>
                  </a:schemeClr>
                </a:solidFill>
              </a:rPr>
              <a:t>English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1">
                    <a:lumMod val="75000"/>
                  </a:schemeClr>
                </a:solidFill>
              </a:rPr>
              <a:t>for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, pro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9.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roč. žáků s LMP.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Určeno pro rozšíření slovní zásoby, upevnění, procvičování  a opakování učiva.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Pro práci s interaktivní tabulí.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Doba vzniku - říjen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2012.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Doba ověření –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23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.1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. 2013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Univers – celý svět, vesmír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99658"/>
            <a:ext cx="8229600" cy="4726505"/>
          </a:xfrm>
          <a:solidFill>
            <a:schemeClr val="bg2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World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svět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Earth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Země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Continent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kontinent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Country – země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Space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vesmír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Program Files\Microsoft Office\MEDIA\CAGCAT10\j03351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88840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uchomelova\Local Settings\Temporary Internet Files\Content.IE5\5N3C0YTR\MP9004424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68960"/>
            <a:ext cx="1300389" cy="173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uchomelova\Local Settings\Temporary Internet Files\Content.IE5\5N3C0YTR\MP9002892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517" y="5013176"/>
            <a:ext cx="1680539" cy="132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suchomelova\Local Settings\Temporary Internet Files\Content.IE5\JB9NTWGH\MC90043313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174" y="1399658"/>
            <a:ext cx="1688232" cy="126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suchomelova\Local Settings\Temporary Internet Files\Content.IE5\4TN8XVJD\MP9001852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77072"/>
            <a:ext cx="1795208" cy="120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3577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Vocabulary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1 – slovní zásoba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Universe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vesmír, celý svět</a:t>
            </a:r>
          </a:p>
          <a:p>
            <a:r>
              <a:rPr lang="cs-CZ" dirty="0" err="1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pace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vesmír, kosmos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Planet – planeta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Star – hvězda</a:t>
            </a: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Galaxy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galaxie</a:t>
            </a: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Telescope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dalekohled </a:t>
            </a: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Spaceship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kosmická loď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Program Files\Microsoft Office\MEDIA\CAGCAT10\j02150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581128"/>
            <a:ext cx="1013239" cy="151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uchomelova\Local Settings\Temporary Internet Files\Content.IE5\4TN8XVJD\MP9004069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21087"/>
            <a:ext cx="1438427" cy="95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uchomelova\Local Settings\Temporary Internet Files\Content.IE5\4TN8XVJD\MC900083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89040"/>
            <a:ext cx="1052166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uchomelova\Local Settings\Temporary Internet Files\Content.IE5\WM21AI25\MC90044138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011929"/>
            <a:ext cx="1173155" cy="117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suchomelova\Local Settings\Temporary Internet Files\Content.IE5\3TR93YCX\MP9001827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990" y="2596446"/>
            <a:ext cx="1357957" cy="830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suchomelova\Local Settings\Temporary Internet Files\Content.IE5\JB9NTWGH\MP90028922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717" y="1628800"/>
            <a:ext cx="952246" cy="14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23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solidFill>
              <a:schemeClr val="bg2">
                <a:lumMod val="50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Vocabulary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2 – slovní zásoba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08912" cy="4747125"/>
          </a:xfrm>
          <a:solidFill>
            <a:schemeClr val="bg2"/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Earth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země</a:t>
            </a: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South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Pole – jižní pól</a:t>
            </a: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North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Pole – severní pól</a:t>
            </a: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Equator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rovník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Desert – poušť</a:t>
            </a: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Jungle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– džungle</a:t>
            </a: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Continent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- kontinent</a:t>
            </a:r>
          </a:p>
          <a:p>
            <a:endParaRPr lang="cs-CZ" dirty="0"/>
          </a:p>
        </p:txBody>
      </p:sp>
      <p:pic>
        <p:nvPicPr>
          <p:cNvPr id="2050" name="Picture 2" descr="C:\Documents and Settings\suchomelova\Local Settings\Temporary Internet Files\Content.IE5\4TN8XVJD\MP9004331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503310"/>
            <a:ext cx="118417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suchomelova\Local Settings\Temporary Internet Files\Content.IE5\WM21AI25\MC900216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045" y="2511422"/>
            <a:ext cx="1034330" cy="1085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suchomelova\Local Settings\Temporary Internet Files\Content.IE5\ETYGIVMV\MP9004372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557" y="1956705"/>
            <a:ext cx="1089506" cy="817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suchomelova\Local Settings\Temporary Internet Files\Content.IE5\WM21AI25\MP9004008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087" y="3319074"/>
            <a:ext cx="1410449" cy="939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suchomelova\Local Settings\Temporary Internet Files\Content.IE5\WM21AI25\MP9002277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166" y="4191461"/>
            <a:ext cx="1429755" cy="95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suchomelova\Local Settings\Temporary Internet Files\Content.IE5\3TR93YCX\MC90043806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340" y="4509120"/>
            <a:ext cx="1746196" cy="174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0482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Světové strany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North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sever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South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jih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East – východ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West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západ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suchomelova\Local Settings\Temporary Internet Files\Content.IE5\3TR93YCX\MC900240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23864"/>
            <a:ext cx="165618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uchomelova\Local Settings\Temporary Internet Files\Content.IE5\5N3C0YTR\MC900028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335207"/>
            <a:ext cx="1023527" cy="105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uchomelova\Local Settings\Temporary Internet Files\Content.IE5\JB9NTWGH\MC9004384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398" y="1844824"/>
            <a:ext cx="2763777" cy="273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uchomelova\Local Settings\Temporary Internet Files\Content.IE5\JB9NTWGH\MP9004012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39152"/>
            <a:ext cx="1230640" cy="98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suchomelova\Local Settings\Temporary Internet Files\Content.IE5\WM21AI25\MP9001851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280" y="4941168"/>
            <a:ext cx="1976968" cy="109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618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Úkoly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Utvoř věty na danou slovní zásobu.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Opakuj výslovnost.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Pojmenuj slova na jednotlivých obrázcích.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370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Zdroje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198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Univers – celý svět, vesmír</vt:lpstr>
      <vt:lpstr>Vocabulary 1 – slovní zásoba</vt:lpstr>
      <vt:lpstr>Vocabulary 2 – slovní zásoba</vt:lpstr>
      <vt:lpstr>Světové strany</vt:lpstr>
      <vt:lpstr>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suchomelova</cp:lastModifiedBy>
  <cp:revision>12</cp:revision>
  <dcterms:created xsi:type="dcterms:W3CDTF">2011-08-21T15:31:45Z</dcterms:created>
  <dcterms:modified xsi:type="dcterms:W3CDTF">2013-03-20T10:01:01Z</dcterms:modified>
</cp:coreProperties>
</file>