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85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 </a:t>
          </a:r>
          <a:r>
            <a:rPr lang="cs-CZ" dirty="0" smtClean="0"/>
            <a:t>MŠ a ZŠ, Veselí nad Moravou, Kollárova 1045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Dagmar Suchomelová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VY_32_INOVACE_6/12_SCHOOL SYSTEM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Školní systém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5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5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  <dgm:t>
        <a:bodyPr/>
        <a:lstStyle/>
        <a:p>
          <a:endParaRPr lang="cs-CZ"/>
        </a:p>
      </dgm:t>
    </dgm:pt>
    <dgm:pt modelId="{648967D3-ED80-4214-8D87-4E7012561E4A}" type="pres">
      <dgm:prSet presAssocID="{C73C7642-F245-4585-8F88-243F9FAEF6CA}" presName="circle4" presStyleLbl="node1" presStyleIdx="3" presStyleCnt="5"/>
      <dgm:spPr/>
      <dgm:t>
        <a:bodyPr/>
        <a:lstStyle/>
        <a:p>
          <a:endParaRPr lang="cs-CZ"/>
        </a:p>
      </dgm:t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  <dgm:t>
        <a:bodyPr/>
        <a:lstStyle/>
        <a:p>
          <a:endParaRPr lang="cs-CZ"/>
        </a:p>
      </dgm:t>
    </dgm:pt>
    <dgm:pt modelId="{6821E7C9-5E4B-45FA-8F82-01E6F26FAA25}" type="pres">
      <dgm:prSet presAssocID="{EBC41103-E2E5-4D48-9B4B-425520D3D098}" presName="circle5" presStyleLbl="node1" presStyleIdx="4" presStyleCnt="5"/>
      <dgm:spPr/>
      <dgm:t>
        <a:bodyPr/>
        <a:lstStyle/>
        <a:p>
          <a:endParaRPr lang="cs-CZ"/>
        </a:p>
      </dgm:t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 </a:t>
          </a:r>
          <a:r>
            <a:rPr lang="cs-CZ" sz="1800" kern="1200" dirty="0" smtClean="0"/>
            <a:t>MŠ a ZŠ, Veselí nad Moravou, Kollárova 1045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Dagmar Suchomelová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VY_32_INOVACE_6/12_SCHOOL SYSTEM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Školní systém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95529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Anotace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Doplňující materiál k učebnici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English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for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you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, pro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7.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roč. žáků s LMP.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Určeno pro rozšíření slovní zásoby, upevnění, procvičování  a opakování učiva.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Pro práci s interaktivní tabulí.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Doba vzniku - prosinec 2012.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Doba ověření –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12.11. 2012</a:t>
            </a:r>
            <a:endParaRPr lang="cs-CZ" dirty="0">
              <a:solidFill>
                <a:schemeClr val="accent2">
                  <a:lumMod val="50000"/>
                </a:schemeClr>
              </a:solidFill>
              <a:latin typeface="American Garamond AT" pitchFamily="2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Školní systém</a:t>
            </a:r>
            <a:endParaRPr lang="cs-CZ" dirty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Nursery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school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mateřská škola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Primary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school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základní škola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Secondary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school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střední škola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University – univerzita</a:t>
            </a:r>
          </a:p>
        </p:txBody>
      </p:sp>
      <p:pic>
        <p:nvPicPr>
          <p:cNvPr id="1026" name="Picture 2" descr="C:\Documents and Settings\suchomelova\Local Settings\Temporary Internet Files\Content.IE5\3TR93YCX\MC9000566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209" y="1448219"/>
            <a:ext cx="1258085" cy="118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uchomelova\Local Settings\Temporary Internet Files\Content.IE5\4TN8XVJD\MC9000569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36160"/>
            <a:ext cx="1656184" cy="115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uchomelova\Local Settings\Temporary Internet Files\Content.IE5\JB9NTWGH\MP9004394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95682"/>
            <a:ext cx="1009784" cy="15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suchomelova\Local Settings\Temporary Internet Files\Content.IE5\3TR93YCX\MP90043950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43" y="3861048"/>
            <a:ext cx="1097469" cy="164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suchomelova\Local Settings\Temporary Internet Files\Content.IE5\3TR93YCX\MP9004394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295" y="4458623"/>
            <a:ext cx="1207162" cy="160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75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 fontScale="90000"/>
          </a:bodyPr>
          <a:lstStyle/>
          <a:p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Vocabulary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slovní zásoba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School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year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školní rok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Timetable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rozvrh hodin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Subject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předmět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Pupil – žák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Child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dítě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Student – student</a:t>
            </a:r>
          </a:p>
          <a:p>
            <a:r>
              <a:rPr lang="cs-CZ" dirty="0" err="1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Headmaster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ředitel školy</a:t>
            </a:r>
          </a:p>
          <a:p>
            <a:r>
              <a:rPr lang="cs-CZ" dirty="0" err="1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Headmistress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ředitelka školy</a:t>
            </a:r>
          </a:p>
          <a:p>
            <a:r>
              <a:rPr lang="cs-CZ" dirty="0" err="1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Teacher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alifornian FB" pitchFamily="18" charset="0"/>
              </a:rPr>
              <a:t> – učitel, učitelka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75000"/>
                </a:schemeClr>
              </a:solidFill>
              <a:latin typeface="Californian FB" pitchFamily="18" charset="0"/>
            </a:endParaRPr>
          </a:p>
          <a:p>
            <a:endParaRPr lang="cs-CZ" dirty="0"/>
          </a:p>
        </p:txBody>
      </p:sp>
      <p:pic>
        <p:nvPicPr>
          <p:cNvPr id="3075" name="Picture 3" descr="C:\Documents and Settings\suchomelova\Local Settings\Temporary Internet Files\Content.IE5\4TN8XVJD\MP9004227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84" y="256490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suchomelova\Local Settings\Temporary Internet Files\Content.IE5\4TN8XVJD\MP9004394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183" y="3187177"/>
            <a:ext cx="1210929" cy="915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suchomelova\Local Settings\Temporary Internet Files\Content.IE5\63J5Q5HS\MP900439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98248"/>
            <a:ext cx="1400200" cy="9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suchomelova\Local Settings\Temporary Internet Files\Content.IE5\JB9NTWGH\MP90042782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990" y="1920167"/>
            <a:ext cx="1010386" cy="674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3">
              <a:lumMod val="20000"/>
              <a:lumOff val="80000"/>
            </a:schemeClr>
          </a:solidFill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Přelož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Základní škola</a:t>
            </a: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Teacher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Mateřská škola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Pupil</a:t>
            </a: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Child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Headmaster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Student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67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620688"/>
            <a:ext cx="8229600" cy="36004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5793507"/>
          </a:xfr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Střední škola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Universita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Ředitelka</a:t>
            </a: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Timetable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Předmět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Utvoř věty na danou slovní zásobu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271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Californian FB" pitchFamily="18" charset="0"/>
              </a:rPr>
              <a:t>Zdroje</a:t>
            </a:r>
            <a:endParaRPr lang="cs-CZ" dirty="0">
              <a:solidFill>
                <a:schemeClr val="accent3">
                  <a:lumMod val="50000"/>
                </a:schemeClr>
              </a:solidFill>
              <a:latin typeface="Californian FB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162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Školní systém</vt:lpstr>
      <vt:lpstr>Vocabulary – slovní zásoba</vt:lpstr>
      <vt:lpstr>Přelož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suchomelova</cp:lastModifiedBy>
  <cp:revision>9</cp:revision>
  <dcterms:created xsi:type="dcterms:W3CDTF">2011-08-21T15:31:45Z</dcterms:created>
  <dcterms:modified xsi:type="dcterms:W3CDTF">2013-03-20T09:32:37Z</dcterms:modified>
</cp:coreProperties>
</file>