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372" r:id="rId3"/>
    <p:sldId id="373" r:id="rId4"/>
    <p:sldId id="376" r:id="rId5"/>
    <p:sldId id="415" r:id="rId6"/>
    <p:sldId id="383" r:id="rId7"/>
    <p:sldId id="411" r:id="rId8"/>
    <p:sldId id="414" r:id="rId9"/>
    <p:sldId id="412" r:id="rId10"/>
    <p:sldId id="377" r:id="rId11"/>
    <p:sldId id="379" r:id="rId12"/>
    <p:sldId id="380" r:id="rId13"/>
    <p:sldId id="381" r:id="rId14"/>
    <p:sldId id="382" r:id="rId15"/>
    <p:sldId id="389" r:id="rId16"/>
    <p:sldId id="390" r:id="rId17"/>
    <p:sldId id="391" r:id="rId18"/>
    <p:sldId id="39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D050"/>
    <a:srgbClr val="6A5642"/>
    <a:srgbClr val="7B6445"/>
    <a:srgbClr val="3D9C36"/>
    <a:srgbClr val="005420"/>
    <a:srgbClr val="A69B62"/>
    <a:srgbClr val="CB7D2F"/>
    <a:srgbClr val="F8A968"/>
    <a:srgbClr val="C49500"/>
    <a:srgbClr val="D09E00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2237" autoAdjust="0"/>
  </p:normalViewPr>
  <p:slideViewPr>
    <p:cSldViewPr>
      <p:cViewPr>
        <p:scale>
          <a:sx n="91" d="100"/>
          <a:sy n="91" d="100"/>
        </p:scale>
        <p:origin x="-570" y="-4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8/8a/%C5%9Anie%C5%BCka_z_zachodu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04856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Povrch - Geomorfologie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956376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Horstva jsou součástí litosféry</a:t>
            </a:r>
          </a:p>
          <a:p>
            <a:r>
              <a:rPr lang="cs-CZ" sz="2400" dirty="0" smtClean="0"/>
              <a:t>Vznikají horotvornými procesy</a:t>
            </a:r>
          </a:p>
          <a:p>
            <a:r>
              <a:rPr lang="cs-CZ" sz="2400" dirty="0" smtClean="0"/>
              <a:t>Zdrojem energie je vulkanická činnost</a:t>
            </a:r>
          </a:p>
          <a:p>
            <a:r>
              <a:rPr lang="cs-CZ" sz="2400" dirty="0" smtClean="0"/>
              <a:t>Vrásy, hrástě a propadliny</a:t>
            </a:r>
          </a:p>
          <a:p>
            <a:r>
              <a:rPr lang="cs-CZ" sz="2400" dirty="0" smtClean="0"/>
              <a:t>Rozlišujeme typy reliéfu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1115616" y="3861048"/>
          <a:ext cx="5544616" cy="2376264"/>
        </p:xfrm>
        <a:graphic>
          <a:graphicData uri="http://schemas.openxmlformats.org/drawingml/2006/table">
            <a:tbl>
              <a:tblPr/>
              <a:tblGrid>
                <a:gridCol w="3067234"/>
                <a:gridCol w="2477382"/>
              </a:tblGrid>
              <a:tr h="39604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Typ reliéfu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3D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Převýšení v metrech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3DF"/>
                    </a:solidFill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Roviny</a:t>
                      </a:r>
                    </a:p>
                  </a:txBody>
                  <a:tcPr marL="857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méně</a:t>
                      </a:r>
                      <a:r>
                        <a:rPr lang="cs-CZ" sz="16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než 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Pahorkatiny</a:t>
                      </a:r>
                    </a:p>
                  </a:txBody>
                  <a:tcPr marL="857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30 - 150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Vrchoviny</a:t>
                      </a:r>
                    </a:p>
                  </a:txBody>
                  <a:tcPr marL="857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150 - 300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Hornatiny</a:t>
                      </a:r>
                    </a:p>
                  </a:txBody>
                  <a:tcPr marL="857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300 - 600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Velehornatiny</a:t>
                      </a:r>
                    </a:p>
                  </a:txBody>
                  <a:tcPr marL="857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nad 600 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Povrch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Zvlněný reliéf</a:t>
            </a:r>
          </a:p>
          <a:p>
            <a:r>
              <a:rPr lang="cs-CZ" sz="3600" dirty="0" smtClean="0"/>
              <a:t>Průměrná nadmořská výška – 430m</a:t>
            </a:r>
          </a:p>
          <a:p>
            <a:r>
              <a:rPr lang="cs-CZ" sz="3600" dirty="0" smtClean="0"/>
              <a:t>Povrch je horopisně členěn</a:t>
            </a:r>
          </a:p>
          <a:p>
            <a:r>
              <a:rPr lang="cs-CZ" sz="3600" dirty="0" smtClean="0"/>
              <a:t>Systémy, subsystémy, provincie, </a:t>
            </a:r>
            <a:br>
              <a:rPr lang="cs-CZ" sz="3600" dirty="0" smtClean="0"/>
            </a:br>
            <a:r>
              <a:rPr lang="cs-CZ" sz="3600" dirty="0" smtClean="0"/>
              <a:t>subprovincie (soustavy), oblasti, celky</a:t>
            </a:r>
          </a:p>
          <a:p>
            <a:r>
              <a:rPr lang="cs-CZ" sz="3600" dirty="0" smtClean="0"/>
              <a:t>Základní systémy: Hercynský a Alpsko-himalájský</a:t>
            </a:r>
          </a:p>
          <a:p>
            <a:pPr>
              <a:buNone/>
            </a:pPr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Česká vysočina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Hlavní horopisná jednotka v ČR</a:t>
            </a:r>
          </a:p>
          <a:p>
            <a:r>
              <a:rPr lang="cs-CZ" sz="3600" dirty="0" smtClean="0"/>
              <a:t>Většina území</a:t>
            </a:r>
          </a:p>
          <a:p>
            <a:r>
              <a:rPr lang="cs-CZ" sz="3600" dirty="0" smtClean="0"/>
              <a:t>Pahorkatiny a vrchoviny </a:t>
            </a:r>
          </a:p>
          <a:p>
            <a:r>
              <a:rPr lang="cs-CZ" sz="3600" dirty="0" smtClean="0"/>
              <a:t>6 subprovincí (soustav)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P101082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8000"/>
          </a:xfrm>
        </p:spPr>
      </p:pic>
      <p:sp>
        <p:nvSpPr>
          <p:cNvPr id="7" name="TextovéPole 6"/>
          <p:cNvSpPr txBox="1"/>
          <p:nvPr/>
        </p:nvSpPr>
        <p:spPr>
          <a:xfrm>
            <a:off x="1187624" y="623731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Jizerské hory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Krkonošsko-jesenická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Nejvyšší horstva v ČR</a:t>
            </a:r>
          </a:p>
          <a:p>
            <a:r>
              <a:rPr lang="cs-CZ" sz="3600" dirty="0" smtClean="0"/>
              <a:t>Nejvyšší horou je Sněžka (1602m)</a:t>
            </a:r>
          </a:p>
          <a:p>
            <a:pPr>
              <a:buNone/>
            </a:pPr>
            <a:r>
              <a:rPr lang="cs-CZ" sz="3600" dirty="0" smtClean="0"/>
              <a:t>	(nejvyšší hora České republiky)</a:t>
            </a:r>
          </a:p>
          <a:p>
            <a:r>
              <a:rPr lang="cs-CZ" sz="3600" dirty="0" smtClean="0"/>
              <a:t>Broumovsko – pískovcová skalní města</a:t>
            </a:r>
          </a:p>
          <a:p>
            <a:r>
              <a:rPr lang="cs-CZ" sz="3600" dirty="0" smtClean="0"/>
              <a:t>Severní Morava – krasové oblasti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Krkonošsko-jesenická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Autofit/>
          </a:bodyPr>
          <a:lstStyle/>
          <a:p>
            <a:r>
              <a:rPr lang="cs-CZ" dirty="0" smtClean="0"/>
              <a:t>Na západě Šluknovská pahorkatina</a:t>
            </a:r>
          </a:p>
          <a:p>
            <a:r>
              <a:rPr lang="cs-CZ" dirty="0" smtClean="0"/>
              <a:t>Lužické hory (Luž, Jedlová, Klíč)</a:t>
            </a:r>
          </a:p>
          <a:p>
            <a:r>
              <a:rPr lang="cs-CZ" dirty="0" smtClean="0"/>
              <a:t>Ještědsko-kozákovský hřbet (Ještěd)</a:t>
            </a:r>
          </a:p>
          <a:p>
            <a:r>
              <a:rPr lang="cs-CZ" dirty="0" smtClean="0"/>
              <a:t>Jizerské hory – Vysoká kopa, Polsko (1127m)</a:t>
            </a:r>
          </a:p>
          <a:p>
            <a:r>
              <a:rPr lang="cs-CZ" dirty="0" smtClean="0"/>
              <a:t>Smrk, Jizera, Bukovec</a:t>
            </a:r>
          </a:p>
          <a:p>
            <a:r>
              <a:rPr lang="cs-CZ" dirty="0" smtClean="0"/>
              <a:t>Geomorfologicky patří ke Krkonoším</a:t>
            </a:r>
          </a:p>
          <a:p>
            <a:r>
              <a:rPr lang="cs-CZ" dirty="0" smtClean="0"/>
              <a:t>Krkonoše – nejvyšší pohoří v ČR</a:t>
            </a:r>
          </a:p>
          <a:p>
            <a:r>
              <a:rPr lang="cs-CZ" dirty="0" smtClean="0"/>
              <a:t>Sněžka, Vysoké kolo, Kotel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940152" y="6429396"/>
            <a:ext cx="1944216" cy="42860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645789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Sněžka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746" name="Picture 2" descr="Soubor:Śnieżka z zachodu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804248" y="11663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Sněžka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Krkonošsko-jesenická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Autofit/>
          </a:bodyPr>
          <a:lstStyle/>
          <a:p>
            <a:r>
              <a:rPr lang="cs-CZ" sz="3600" dirty="0" smtClean="0"/>
              <a:t>Broumovská vrchovina</a:t>
            </a:r>
          </a:p>
          <a:p>
            <a:r>
              <a:rPr lang="cs-CZ" sz="3600" dirty="0" smtClean="0"/>
              <a:t>Adršpašsko-teplické skály</a:t>
            </a:r>
          </a:p>
          <a:p>
            <a:r>
              <a:rPr lang="cs-CZ" sz="3600" dirty="0" smtClean="0"/>
              <a:t>Navazují Orlické hory (Velká Deštná)</a:t>
            </a:r>
          </a:p>
          <a:p>
            <a:r>
              <a:rPr lang="cs-CZ" sz="3600" dirty="0" smtClean="0"/>
              <a:t>Masiv Králického Sněžníku (1424m)</a:t>
            </a:r>
          </a:p>
          <a:p>
            <a:r>
              <a:rPr lang="cs-CZ" sz="3600" dirty="0" smtClean="0"/>
              <a:t>Rychlebské hory</a:t>
            </a:r>
          </a:p>
          <a:p>
            <a:r>
              <a:rPr lang="cs-CZ" sz="3600" dirty="0" smtClean="0"/>
              <a:t>Hrubý Jeseník (Praděd)</a:t>
            </a:r>
          </a:p>
          <a:p>
            <a:r>
              <a:rPr lang="cs-CZ" sz="3600" dirty="0" smtClean="0"/>
              <a:t>Nízký Jeseník</a:t>
            </a:r>
          </a:p>
          <a:p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Krušnohorská subprovincie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Hlavním horstvem jsou Krušné hory</a:t>
            </a:r>
          </a:p>
          <a:p>
            <a:r>
              <a:rPr lang="cs-CZ" sz="3600" dirty="0" smtClean="0"/>
              <a:t>Nejvyšší horou je Klínovec (1224m)</a:t>
            </a:r>
          </a:p>
          <a:p>
            <a:r>
              <a:rPr lang="cs-CZ" sz="3600" dirty="0" smtClean="0"/>
              <a:t>Na východě Labské pískovce</a:t>
            </a:r>
          </a:p>
          <a:p>
            <a:r>
              <a:rPr lang="cs-CZ" sz="3600" dirty="0" smtClean="0"/>
              <a:t>Děčínský Sněžník – největší stolová hora ČR</a:t>
            </a:r>
          </a:p>
          <a:p>
            <a:r>
              <a:rPr lang="cs-CZ" sz="3600" dirty="0" smtClean="0"/>
              <a:t>Sopečná pohoří</a:t>
            </a:r>
          </a:p>
          <a:p>
            <a:r>
              <a:rPr lang="cs-CZ" sz="3600" dirty="0" smtClean="0"/>
              <a:t>Na západě oblasti seismická činnost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Krušnohorská subprovincie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Krušné hory (Klínovec, Plešivec)</a:t>
            </a:r>
          </a:p>
          <a:p>
            <a:r>
              <a:rPr lang="cs-CZ" sz="3600" dirty="0" smtClean="0"/>
              <a:t>Děčínská vrchovina (Děčínský Sněžník)</a:t>
            </a:r>
          </a:p>
          <a:p>
            <a:r>
              <a:rPr lang="cs-CZ" sz="3600" dirty="0" smtClean="0"/>
              <a:t>České středohoří (Milešovka)</a:t>
            </a:r>
          </a:p>
          <a:p>
            <a:r>
              <a:rPr lang="cs-CZ" sz="3600" dirty="0" smtClean="0"/>
              <a:t>Doupovské hory (Hradiště)</a:t>
            </a:r>
          </a:p>
          <a:p>
            <a:r>
              <a:rPr lang="cs-CZ" sz="3600" dirty="0" smtClean="0"/>
              <a:t>Smrčiny (Háj)</a:t>
            </a:r>
          </a:p>
          <a:p>
            <a:r>
              <a:rPr lang="cs-CZ" sz="3600" dirty="0" smtClean="0"/>
              <a:t>Podkrušnohorské hnědouhelné pánve</a:t>
            </a:r>
          </a:p>
          <a:p>
            <a:r>
              <a:rPr lang="cs-CZ" sz="3600" dirty="0" smtClean="0"/>
              <a:t>Sokolovská a Mostecká pánev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Šumavská subprovincie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Hlavním pohořím je Šumava</a:t>
            </a:r>
          </a:p>
          <a:p>
            <a:r>
              <a:rPr lang="cs-CZ" sz="3600" dirty="0" smtClean="0"/>
              <a:t>Nejvyšší horou je něm. Velký Javor (1456m)</a:t>
            </a:r>
          </a:p>
          <a:p>
            <a:r>
              <a:rPr lang="cs-CZ" sz="3600" dirty="0" smtClean="0"/>
              <a:t>V ČR nejvyšší Plechý (1378m)</a:t>
            </a:r>
          </a:p>
          <a:p>
            <a:r>
              <a:rPr lang="cs-CZ" sz="3600" dirty="0" smtClean="0"/>
              <a:t>Český les (Čerchov, Dyleň)</a:t>
            </a:r>
          </a:p>
          <a:p>
            <a:r>
              <a:rPr lang="cs-CZ" sz="3600" dirty="0" smtClean="0"/>
              <a:t>Na jihu Novohradské hory (Kamenec)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Poberounská subprovincie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Plzeňská pánev</a:t>
            </a:r>
          </a:p>
          <a:p>
            <a:r>
              <a:rPr lang="cs-CZ" sz="3600" dirty="0" smtClean="0"/>
              <a:t>Rakovnická pahorkatina</a:t>
            </a:r>
          </a:p>
          <a:p>
            <a:r>
              <a:rPr lang="cs-CZ" sz="3600" dirty="0" smtClean="0"/>
              <a:t>Brdy (Tok, Praha)</a:t>
            </a:r>
          </a:p>
          <a:p>
            <a:r>
              <a:rPr lang="cs-CZ" sz="3600" dirty="0" smtClean="0"/>
              <a:t>Krasové oblasti</a:t>
            </a:r>
          </a:p>
          <a:p>
            <a:r>
              <a:rPr lang="cs-CZ" sz="3600" dirty="0" smtClean="0"/>
              <a:t>Český kras (Koněpruské jeskyně)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Česká tabule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Druhohorní stáří – sedimenty</a:t>
            </a:r>
          </a:p>
          <a:p>
            <a:r>
              <a:rPr lang="cs-CZ" sz="3600" dirty="0" smtClean="0"/>
              <a:t>Sopečná činnost – suky, lakolity</a:t>
            </a:r>
          </a:p>
          <a:p>
            <a:r>
              <a:rPr lang="cs-CZ" sz="3600" dirty="0" smtClean="0"/>
              <a:t>Rovinatý charakter území</a:t>
            </a:r>
          </a:p>
          <a:p>
            <a:r>
              <a:rPr lang="cs-CZ" sz="3600" dirty="0" smtClean="0"/>
              <a:t>Pískovcová skalní města</a:t>
            </a:r>
          </a:p>
          <a:p>
            <a:r>
              <a:rPr lang="cs-CZ" sz="3600" dirty="0" smtClean="0"/>
              <a:t>Ralská pahorkatina (Ralsko, Bezděz, Ortel)</a:t>
            </a:r>
          </a:p>
          <a:p>
            <a:r>
              <a:rPr lang="cs-CZ" sz="3600" dirty="0" smtClean="0"/>
              <a:t>Labské tabule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Českomoravská subprovincie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Středočeská pahorkatina</a:t>
            </a:r>
          </a:p>
          <a:p>
            <a:r>
              <a:rPr lang="cs-CZ" dirty="0" smtClean="0"/>
              <a:t>Jihočeské pánve (Třeboňská, Budějovická)</a:t>
            </a:r>
          </a:p>
          <a:p>
            <a:r>
              <a:rPr lang="cs-CZ" dirty="0" smtClean="0"/>
              <a:t>Českomoravská vrchovina (Javořice)</a:t>
            </a:r>
          </a:p>
          <a:p>
            <a:r>
              <a:rPr lang="cs-CZ" dirty="0" smtClean="0"/>
              <a:t>Žďárské vrchy (Devět skal), Železné hory</a:t>
            </a:r>
          </a:p>
          <a:p>
            <a:r>
              <a:rPr lang="cs-CZ" dirty="0" smtClean="0"/>
              <a:t>Moravský kras (Punkevní, Amatérská jeskyně)</a:t>
            </a:r>
          </a:p>
          <a:p>
            <a:r>
              <a:rPr lang="cs-CZ" dirty="0" smtClean="0"/>
              <a:t>Propast Macocha (-138,4m)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Západní Karpaty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Zasahují na východní část Moravy</a:t>
            </a:r>
          </a:p>
          <a:p>
            <a:r>
              <a:rPr lang="cs-CZ" sz="3600" dirty="0" smtClean="0"/>
              <a:t>Tvořeny sedimenty </a:t>
            </a:r>
          </a:p>
          <a:p>
            <a:r>
              <a:rPr lang="cs-CZ" sz="3600" dirty="0" smtClean="0"/>
              <a:t>Chřiby, Pavlovské vrchy</a:t>
            </a:r>
          </a:p>
          <a:p>
            <a:r>
              <a:rPr lang="cs-CZ" sz="3600" dirty="0" smtClean="0"/>
              <a:t>Moravskoslezské Beskydy (Lysá Hora)</a:t>
            </a:r>
          </a:p>
          <a:p>
            <a:r>
              <a:rPr lang="cs-CZ" sz="3600" dirty="0" smtClean="0"/>
              <a:t>Bílé Karpaty, Javorníky</a:t>
            </a:r>
          </a:p>
          <a:p>
            <a:r>
              <a:rPr lang="cs-CZ" sz="3600" dirty="0" smtClean="0"/>
              <a:t>Oderské vrchy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Západopanonská pánev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Zasahuje pouze na jižní Moravu</a:t>
            </a:r>
          </a:p>
          <a:p>
            <a:r>
              <a:rPr lang="cs-CZ" sz="3600" dirty="0" smtClean="0"/>
              <a:t>Víděňská pánev (subprovincie)</a:t>
            </a:r>
          </a:p>
          <a:p>
            <a:r>
              <a:rPr lang="cs-CZ" sz="3600" dirty="0" smtClean="0"/>
              <a:t>Dolnomoravský úval</a:t>
            </a:r>
          </a:p>
          <a:p>
            <a:r>
              <a:rPr lang="cs-CZ" sz="3600" dirty="0" smtClean="0"/>
              <a:t>Ložiska ropy a zemního plynu</a:t>
            </a:r>
          </a:p>
          <a:p>
            <a:r>
              <a:rPr lang="cs-CZ" sz="3600" dirty="0" smtClean="0"/>
              <a:t>Valtická pahorkatina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Obr. 1: Fotoarchiv autora</a:t>
            </a:r>
          </a:p>
          <a:p>
            <a:r>
              <a:rPr lang="cs-CZ" sz="1600" dirty="0" smtClean="0"/>
              <a:t>Obr. 2: %</a:t>
            </a:r>
            <a:r>
              <a:rPr lang="cs-CZ" sz="1600" dirty="0" smtClean="0"/>
              <a:t>C5%9Anie%C5%</a:t>
            </a:r>
            <a:r>
              <a:rPr lang="cs-CZ" sz="1600" dirty="0" err="1" smtClean="0"/>
              <a:t>BCka</a:t>
            </a:r>
            <a:r>
              <a:rPr lang="cs-CZ" sz="1600" dirty="0" smtClean="0"/>
              <a:t> z </a:t>
            </a:r>
            <a:r>
              <a:rPr lang="cs-CZ" sz="1600" dirty="0" err="1" smtClean="0"/>
              <a:t>zachodu.jpg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2011-03-02]. Dostupné z WWW: &lt;http://cs.wikipedia.org/wiki/Soubor:%C5%9Anie%C5%BCka_z_zachodu.jpg</a:t>
            </a:r>
            <a:r>
              <a:rPr lang="cs-CZ" sz="1600" dirty="0" smtClean="0"/>
              <a:t>&gt; pod licencí GNU Free </a:t>
            </a:r>
            <a:r>
              <a:rPr lang="cs-CZ" sz="1600" dirty="0" err="1" smtClean="0"/>
              <a:t>Documentation</a:t>
            </a:r>
            <a:r>
              <a:rPr lang="cs-CZ" sz="1600" dirty="0" smtClean="0"/>
              <a:t> </a:t>
            </a:r>
            <a:r>
              <a:rPr lang="cs-CZ" sz="1600" dirty="0" err="1" smtClean="0"/>
              <a:t>License</a:t>
            </a:r>
            <a:r>
              <a:rPr lang="cs-CZ" sz="1600" dirty="0" smtClean="0"/>
              <a:t>.</a:t>
            </a:r>
            <a:endParaRPr lang="cs-CZ" sz="1600" dirty="0" smtClean="0"/>
          </a:p>
          <a:p>
            <a:r>
              <a:rPr lang="cs-CZ" sz="1600" dirty="0" smtClean="0"/>
              <a:t>Autorem </a:t>
            </a:r>
            <a:r>
              <a:rPr lang="cs-CZ" sz="1600" dirty="0" smtClean="0"/>
              <a:t>materiálu a všech jeho částí, není-li uvedeno jinak, je Mgr. Jan Kašpar.</a:t>
            </a:r>
          </a:p>
          <a:p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5420"/>
              </a:gs>
              <a:gs pos="50000">
                <a:srgbClr val="3D9C36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6A5642"/>
              </a:gs>
              <a:gs pos="50000">
                <a:srgbClr val="A8D05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 b="1438"/>
          <a:stretch>
            <a:fillRect/>
          </a:stretch>
        </p:blipFill>
        <p:spPr bwMode="auto">
          <a:xfrm>
            <a:off x="1" y="476672"/>
            <a:ext cx="611559" cy="462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ovéPole 18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2931</TotalTime>
  <Words>507</Words>
  <Application>Microsoft Office PowerPoint</Application>
  <PresentationFormat>Předvádění na obrazovce (4:3)</PresentationFormat>
  <Paragraphs>203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Česká republika</vt:lpstr>
      <vt:lpstr>Povrch</vt:lpstr>
      <vt:lpstr>Povrch České republiky</vt:lpstr>
      <vt:lpstr>Česká vysočina</vt:lpstr>
      <vt:lpstr>Snímek 5</vt:lpstr>
      <vt:lpstr>Krkonošsko-jesenická</vt:lpstr>
      <vt:lpstr>Krkonošsko-jesenická</vt:lpstr>
      <vt:lpstr>Snímek 8</vt:lpstr>
      <vt:lpstr>Krkonošsko-jesenická</vt:lpstr>
      <vt:lpstr>Krušnohorská subprovincie</vt:lpstr>
      <vt:lpstr>Krušnohorská subprovincie</vt:lpstr>
      <vt:lpstr>Šumavská subprovincie</vt:lpstr>
      <vt:lpstr>Poberounská subprovincie</vt:lpstr>
      <vt:lpstr>Česká tabule</vt:lpstr>
      <vt:lpstr>Českomoravská subprovincie</vt:lpstr>
      <vt:lpstr>Západní Karpaty</vt:lpstr>
      <vt:lpstr>Západopanonská pánev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HONZA</cp:lastModifiedBy>
  <cp:revision>579</cp:revision>
  <dcterms:created xsi:type="dcterms:W3CDTF">2010-05-06T15:35:09Z</dcterms:created>
  <dcterms:modified xsi:type="dcterms:W3CDTF">2011-03-14T11:33:00Z</dcterms:modified>
</cp:coreProperties>
</file>