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  MŠ a ZŠ, Veselí nad Moravou, Kollárova 1045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>
        <a:ln w="28575">
          <a:solidFill>
            <a:schemeClr val="tx2">
              <a:lumMod val="75000"/>
            </a:schemeClr>
          </a:solidFill>
        </a:ln>
      </dgm:spPr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Dagmar Suchomelová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VY_32_INOVACE_6/19_Vlastnosti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Vlastnosti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5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5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  <dgm:t>
        <a:bodyPr/>
        <a:lstStyle/>
        <a:p>
          <a:endParaRPr lang="cs-CZ"/>
        </a:p>
      </dgm:t>
    </dgm:pt>
    <dgm:pt modelId="{648967D3-ED80-4214-8D87-4E7012561E4A}" type="pres">
      <dgm:prSet presAssocID="{C73C7642-F245-4585-8F88-243F9FAEF6CA}" presName="circle4" presStyleLbl="node1" presStyleIdx="3" presStyleCnt="5"/>
      <dgm:spPr/>
      <dgm:t>
        <a:bodyPr/>
        <a:lstStyle/>
        <a:p>
          <a:endParaRPr lang="cs-CZ"/>
        </a:p>
      </dgm:t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  <dgm:t>
        <a:bodyPr/>
        <a:lstStyle/>
        <a:p>
          <a:endParaRPr lang="cs-CZ"/>
        </a:p>
      </dgm:t>
    </dgm:pt>
    <dgm:pt modelId="{6821E7C9-5E4B-45FA-8F82-01E6F26FAA25}" type="pres">
      <dgm:prSet presAssocID="{EBC41103-E2E5-4D48-9B4B-425520D3D098}" presName="circle5" presStyleLbl="node1" presStyleIdx="4" presStyleCnt="5"/>
      <dgm:spPr/>
      <dgm:t>
        <a:bodyPr/>
        <a:lstStyle/>
        <a:p>
          <a:endParaRPr lang="cs-CZ"/>
        </a:p>
      </dgm:t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  MŠ a ZŠ, Veselí nad Moravou, Kollárova 1045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144575"/>
            <a:satOff val="-3024"/>
            <a:lumOff val="168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Dagmar Suchomelová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289150"/>
            <a:satOff val="-6048"/>
            <a:lumOff val="336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shade val="50000"/>
              <a:hueOff val="289150"/>
              <a:satOff val="-6048"/>
              <a:lumOff val="336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VY_32_INOVACE_6/19_Vlastnosti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289150"/>
            <a:satOff val="-6048"/>
            <a:lumOff val="336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89150"/>
              <a:satOff val="-6048"/>
              <a:lumOff val="336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Vlastnosti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144575"/>
            <a:satOff val="-3024"/>
            <a:lumOff val="168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shade val="50000"/>
              <a:hueOff val="144575"/>
              <a:satOff val="-3024"/>
              <a:lumOff val="168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wmf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6344866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Anotace</a:t>
            </a:r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Doplňující materiál k učebnici </a:t>
            </a:r>
            <a:r>
              <a:rPr lang="cs-CZ" dirty="0" err="1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English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 </a:t>
            </a:r>
            <a:r>
              <a:rPr lang="cs-CZ" dirty="0" err="1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for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 </a:t>
            </a:r>
            <a:r>
              <a:rPr lang="cs-CZ" dirty="0" err="1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you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, pro 8. roč. žáků s LMP.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Určeno pro rozšíření slovní zásoby, upevnění, procvičování  a opakování učiva.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Pro práci s interaktivní tabulí.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Doba vzniku - prosinec 2012.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Doba ověření –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26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.2.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  <a:latin typeface="American Garamond AT" pitchFamily="2" charset="0"/>
              </a:rPr>
              <a:t>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922114"/>
          </a:xfr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Amerigo AT" pitchFamily="2" charset="0"/>
              </a:rPr>
              <a:t>Vlastnosti</a:t>
            </a:r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  <a:latin typeface="Amerigo AT" pitchFamily="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>
                <a:lumMod val="75000"/>
              </a:schemeClr>
            </a:solidFill>
          </a:ln>
          <a:effectLst/>
        </p:spPr>
        <p:txBody>
          <a:bodyPr>
            <a:noAutofit/>
          </a:bodyPr>
          <a:lstStyle/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Noisy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 – hlučný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Amerigo AT" pitchFamily="2" charset="0"/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Quiet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 – tichý,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kllidný</a:t>
            </a:r>
            <a:endParaRPr lang="cs-CZ" dirty="0" smtClean="0">
              <a:solidFill>
                <a:schemeClr val="tx2">
                  <a:lumMod val="75000"/>
                </a:schemeClr>
              </a:solidFill>
              <a:latin typeface="Amerigo AT" pitchFamily="2" charset="0"/>
            </a:endParaRP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Amerigo AT" pitchFamily="2" charset="0"/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Obedient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 – poslušný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Amerigo AT" pitchFamily="2" charset="0"/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Naughty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 – nezvedený, darebný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Amerigo AT" pitchFamily="2" charset="0"/>
            </a:endParaRP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Same – stejný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Amerigo AT" pitchFamily="2" charset="0"/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Different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merigo AT" pitchFamily="2" charset="0"/>
              </a:rPr>
              <a:t> - odlišný</a:t>
            </a:r>
            <a:endParaRPr lang="cs-CZ" dirty="0">
              <a:solidFill>
                <a:schemeClr val="tx2">
                  <a:lumMod val="75000"/>
                </a:schemeClr>
              </a:solidFill>
              <a:latin typeface="Amerigo AT" pitchFamily="2" charset="0"/>
            </a:endParaRPr>
          </a:p>
        </p:txBody>
      </p:sp>
      <p:pic>
        <p:nvPicPr>
          <p:cNvPr id="1026" name="Picture 2" descr="C:\Users\suchomelova\AppData\Local\Microsoft\Windows\Temporary Internet Files\Content.IE5\EXYVE7O6\MC9003248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96752"/>
            <a:ext cx="916229" cy="718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uchomelova\AppData\Local\Microsoft\Windows\Temporary Internet Files\Content.IE5\UIOP8W2J\MC9003248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897" y="1196752"/>
            <a:ext cx="897941" cy="66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uchomelova\AppData\Local\Microsoft\Windows\Temporary Internet Files\Content.IE5\EXYVE7O6\MP90043050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34815"/>
            <a:ext cx="764704" cy="7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uchomelova\AppData\Local\Microsoft\Windows\Temporary Internet Files\Content.IE5\HI3CRMTV\MC9002812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838" y="2852936"/>
            <a:ext cx="1083483" cy="84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uchomelova\AppData\Local\Microsoft\Windows\Temporary Internet Files\Content.IE5\EXYVE7O6\MC9002808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31586"/>
            <a:ext cx="1249580" cy="116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uchomelova\AppData\Local\Microsoft\Windows\Temporary Internet Files\Content.IE5\UIOP8W2J\MP90042230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116" y="5085184"/>
            <a:ext cx="1661361" cy="110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suchomelova\AppData\Local\Microsoft\Windows\Temporary Internet Files\Content.IE5\HI3CRMTV\MP90044850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643" y="4865341"/>
            <a:ext cx="1994370" cy="132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75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67544" y="332656"/>
            <a:ext cx="8229600" cy="45719"/>
          </a:xfrm>
        </p:spPr>
        <p:txBody>
          <a:bodyPr>
            <a:normAutofit fontScale="90000"/>
          </a:bodyPr>
          <a:lstStyle/>
          <a:p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>
                <a:lumMod val="7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Brave – statečný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Calisto MT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Frightened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 – bázlivý, vystrašený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Calisto MT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Useful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 – užitečný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Calisto MT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Useless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 – neužitečný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Calisto MT" pitchFamily="18" charset="0"/>
            </a:endParaRP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To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be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 busy – být zaneprázdněný, pilný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  <a:latin typeface="Calisto MT" pitchFamily="18" charset="0"/>
            </a:endParaRP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sto MT" pitchFamily="18" charset="0"/>
              </a:rPr>
              <a:t>Lazy - líný</a:t>
            </a:r>
            <a:endParaRPr lang="cs-CZ" dirty="0">
              <a:solidFill>
                <a:schemeClr val="tx2">
                  <a:lumMod val="75000"/>
                </a:schemeClr>
              </a:solidFill>
              <a:latin typeface="Calisto MT" pitchFamily="18" charset="0"/>
            </a:endParaRPr>
          </a:p>
        </p:txBody>
      </p:sp>
      <p:pic>
        <p:nvPicPr>
          <p:cNvPr id="2050" name="Picture 2" descr="C:\Users\suchomelova\AppData\Local\Microsoft\Windows\Temporary Internet Files\Content.IE5\40MAASAA\MC9003789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6632"/>
            <a:ext cx="1156724" cy="121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uchomelova\AppData\Local\Microsoft\Windows\Temporary Internet Files\Content.IE5\UIOP8W2J\MP9004423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552" y="723988"/>
            <a:ext cx="1080120" cy="162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uchomelova\AppData\Local\Microsoft\Windows\Temporary Internet Files\Content.IE5\EXYVE7O6\MC90044039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44824"/>
            <a:ext cx="1296144" cy="119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uchomelova\AppData\Local\Microsoft\Windows\Temporary Internet Files\Content.IE5\HI3CRMTV\MC9004126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001" y="3861048"/>
            <a:ext cx="1593896" cy="1435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suchomelova\AppData\Local\Microsoft\Windows\Temporary Internet Files\Content.IE5\UIOP8W2J\MP90044223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377" y="5085184"/>
            <a:ext cx="2943483" cy="83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suchomelova\AppData\Local\Microsoft\Windows\Temporary Internet Files\Content.IE5\UIOP8W2J\MC90044064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918" y="3140968"/>
            <a:ext cx="1283372" cy="128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24138" y="260648"/>
            <a:ext cx="8229600" cy="45719"/>
          </a:xfrm>
        </p:spPr>
        <p:txBody>
          <a:bodyPr>
            <a:noAutofit/>
          </a:bodyPr>
          <a:lstStyle/>
          <a:p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7283" y="260648"/>
            <a:ext cx="8229600" cy="6264696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Lively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– temperamentní, čilý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Bored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– unuděný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Fain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, happy – spokojený 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Angry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– rozzlobený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Careful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– opatrný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Careless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- neopatrný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suchomelova\AppData\Local\Microsoft\Windows\Temporary Internet Files\Content.IE5\40MAASAA\MP9004392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09120"/>
            <a:ext cx="1258305" cy="83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uchomelova\AppData\Local\Microsoft\Windows\Temporary Internet Files\Content.IE5\40MAASAA\MC9004113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28180"/>
            <a:ext cx="1799211" cy="143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uchomelova\AppData\Local\Microsoft\Windows\Temporary Internet Files\Content.IE5\HI3CRMTV\MC9002503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511" y="4100438"/>
            <a:ext cx="1064537" cy="105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uchomelova\AppData\Local\Microsoft\Windows\Temporary Internet Files\Content.IE5\40MAASAA\MC90044067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140968"/>
            <a:ext cx="1210285" cy="121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suchomelova\AppData\Local\Microsoft\Windows\Temporary Internet Files\Content.IE5\HI3CRMTV\MP9004485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510" y="1775875"/>
            <a:ext cx="1981619" cy="1321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suchomelova\AppData\Local\Microsoft\Windows\Temporary Internet Files\Content.IE5\EXYVE7O6\MP90044851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69990"/>
            <a:ext cx="1078953" cy="161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suchomelova\AppData\Local\Microsoft\Windows\Temporary Internet Files\Content.IE5\HI3CRMTV\MP90043116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838" y="207970"/>
            <a:ext cx="2286953" cy="152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18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Amerigo Md AT" pitchFamily="2" charset="0"/>
              </a:rPr>
              <a:t>Úkoly</a:t>
            </a:r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  <a:latin typeface="Amerigo Md AT" pitchFamily="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merigo AT" pitchFamily="2" charset="0"/>
              </a:rPr>
              <a:t>Utvoř věty na jednotlivá slova.</a:t>
            </a:r>
          </a:p>
          <a:p>
            <a:r>
              <a:rPr lang="cs-CZ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merigo AT" pitchFamily="2" charset="0"/>
              </a:rPr>
              <a:t>Předveď vlastnosti na základě anglických slov.</a:t>
            </a:r>
          </a:p>
          <a:p>
            <a:r>
              <a:rPr lang="cs-CZ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merigo AT" pitchFamily="2" charset="0"/>
              </a:rPr>
              <a:t>Opakujte výslovnost jednotlivých slov.</a:t>
            </a:r>
            <a:endParaRPr lang="cs-CZ" dirty="0">
              <a:solidFill>
                <a:schemeClr val="accent5">
                  <a:lumMod val="40000"/>
                  <a:lumOff val="60000"/>
                </a:schemeClr>
              </a:solidFill>
              <a:latin typeface="Amerigo 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88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Amerigo AT" pitchFamily="2" charset="0"/>
              </a:rPr>
              <a:t>Zdroje</a:t>
            </a:r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  <a:latin typeface="Amerigo AT" pitchFamily="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  <a:ln w="5715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169</Words>
  <Application>Microsoft Office PowerPoint</Application>
  <PresentationFormat>Předvádění na obrazovce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Vlastnosti</vt:lpstr>
      <vt:lpstr>Prezentace aplikace PowerPoint</vt:lpstr>
      <vt:lpstr>Prezentace aplikace PowerPoint</vt:lpstr>
      <vt:lpstr>Úkoly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suchomelova</cp:lastModifiedBy>
  <cp:revision>14</cp:revision>
  <dcterms:created xsi:type="dcterms:W3CDTF">2011-08-21T15:31:45Z</dcterms:created>
  <dcterms:modified xsi:type="dcterms:W3CDTF">2013-03-20T09:53:51Z</dcterms:modified>
</cp:coreProperties>
</file>