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67" r:id="rId3"/>
    <p:sldId id="256" r:id="rId4"/>
    <p:sldId id="262" r:id="rId5"/>
    <p:sldId id="263" r:id="rId6"/>
    <p:sldId id="26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9" autoAdjust="0"/>
    <p:restoredTop sz="94637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VY_32_INOVACE_06_Český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i-y po v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E7CAD7-A1FF-45E3-B4F2-032F9C9FC86A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3299DB-C671-46CC-B723-C00F84A3106C}" type="presOf" srcId="{D1D4F407-5343-4D3F-B5B9-D407B03CAEB4}" destId="{D005CE8C-CC26-4C3E-AC11-E15060ECD759}" srcOrd="0" destOrd="0" presId="urn:microsoft.com/office/officeart/2005/8/layout/target3"/>
    <dgm:cxn modelId="{723A23BA-3706-42ED-9711-9D11F1EF89D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BEDD9E-3D9D-4BEC-883D-037019F3B6DD}" type="presOf" srcId="{4C35D32F-0EAB-4CD7-82EE-45574DC2A586}" destId="{890E4F0B-2866-4A3F-A3C7-2A14B1797930}" srcOrd="1" destOrd="0" presId="urn:microsoft.com/office/officeart/2005/8/layout/target3"/>
    <dgm:cxn modelId="{7F71ECC3-D0E7-4FE1-BEC5-84A402B507B1}" type="presOf" srcId="{D1B46980-6531-4606-95E6-44980827E919}" destId="{6140AFEC-043D-4C43-A2F9-D0F5331DF3A3}" srcOrd="0" destOrd="0" presId="urn:microsoft.com/office/officeart/2005/8/layout/target3"/>
    <dgm:cxn modelId="{994ABD02-23B3-4FAA-B2CA-698F1C828C50}" type="presOf" srcId="{D1B46980-6531-4606-95E6-44980827E919}" destId="{2BE915AB-18AA-4053-B92C-3BFC9ED204BB}" srcOrd="1" destOrd="0" presId="urn:microsoft.com/office/officeart/2005/8/layout/target3"/>
    <dgm:cxn modelId="{986E1593-B9C1-4D26-BD43-20718114982B}" type="presOf" srcId="{757F3AB3-0718-4624-B441-E567A8F0AB56}" destId="{333A1088-737F-45CB-B68E-254E46348037}" srcOrd="0" destOrd="0" presId="urn:microsoft.com/office/officeart/2005/8/layout/target3"/>
    <dgm:cxn modelId="{934092F4-3CF5-4009-B7F0-A7128D3B16C0}" type="presOf" srcId="{D8197B8C-B260-4A16-BDF4-0947B075E274}" destId="{25B08C86-7E15-44DC-BE7F-FFB55DD49D12}" srcOrd="0" destOrd="0" presId="urn:microsoft.com/office/officeart/2005/8/layout/target3"/>
    <dgm:cxn modelId="{9A6937FD-65BB-47E9-A272-667243CF626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B34CFD5-D0DA-4F75-932C-5EAFDEEA90C3}" type="presOf" srcId="{4C35D32F-0EAB-4CD7-82EE-45574DC2A586}" destId="{8BEBB6EC-1DAA-4CAC-8A25-BC0FCBD5DBD5}" srcOrd="0" destOrd="0" presId="urn:microsoft.com/office/officeart/2005/8/layout/target3"/>
    <dgm:cxn modelId="{B97B61D6-1574-4182-9825-1A71C56A4D1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0D96EF-2773-459E-9A2B-988301386A80}" type="presParOf" srcId="{333A1088-737F-45CB-B68E-254E46348037}" destId="{F5ABB229-8D3B-4694-996A-96F23CF14429}" srcOrd="0" destOrd="0" presId="urn:microsoft.com/office/officeart/2005/8/layout/target3"/>
    <dgm:cxn modelId="{AE48E6C4-DAA1-4444-AD16-0A2570BBD9F8}" type="presParOf" srcId="{333A1088-737F-45CB-B68E-254E46348037}" destId="{F41139FD-01EE-4571-8B17-4FB00FC51163}" srcOrd="1" destOrd="0" presId="urn:microsoft.com/office/officeart/2005/8/layout/target3"/>
    <dgm:cxn modelId="{7AE9B6B8-EFA8-4EE3-A744-1636D452BA17}" type="presParOf" srcId="{333A1088-737F-45CB-B68E-254E46348037}" destId="{D005CE8C-CC26-4C3E-AC11-E15060ECD759}" srcOrd="2" destOrd="0" presId="urn:microsoft.com/office/officeart/2005/8/layout/target3"/>
    <dgm:cxn modelId="{1F42023F-3B7E-4C2C-8B1D-45BB927127E6}" type="presParOf" srcId="{333A1088-737F-45CB-B68E-254E46348037}" destId="{2C702D82-9B77-49B7-9568-BB8EB47C3372}" srcOrd="3" destOrd="0" presId="urn:microsoft.com/office/officeart/2005/8/layout/target3"/>
    <dgm:cxn modelId="{E6877724-539C-4A0A-8F02-3543D1FD4D68}" type="presParOf" srcId="{333A1088-737F-45CB-B68E-254E46348037}" destId="{A52A0455-90FF-4808-ABD0-F02540D31D5A}" srcOrd="4" destOrd="0" presId="urn:microsoft.com/office/officeart/2005/8/layout/target3"/>
    <dgm:cxn modelId="{44E3B2AE-C5A2-47A8-B066-D998EEE137B4}" type="presParOf" srcId="{333A1088-737F-45CB-B68E-254E46348037}" destId="{6140AFEC-043D-4C43-A2F9-D0F5331DF3A3}" srcOrd="5" destOrd="0" presId="urn:microsoft.com/office/officeart/2005/8/layout/target3"/>
    <dgm:cxn modelId="{9322B8A9-C2E7-40A2-B6FE-CC4D99DB71DE}" type="presParOf" srcId="{333A1088-737F-45CB-B68E-254E46348037}" destId="{9358AC05-5D7D-4327-9F80-1AD486AEA664}" srcOrd="6" destOrd="0" presId="urn:microsoft.com/office/officeart/2005/8/layout/target3"/>
    <dgm:cxn modelId="{C2AC1959-01F0-4EC3-8DF6-C6F63F265118}" type="presParOf" srcId="{333A1088-737F-45CB-B68E-254E46348037}" destId="{313FC574-E1CD-4FB4-B054-0B805CE0447D}" srcOrd="7" destOrd="0" presId="urn:microsoft.com/office/officeart/2005/8/layout/target3"/>
    <dgm:cxn modelId="{AC52A4FD-B9B9-4358-B6C2-5953976990D4}" type="presParOf" srcId="{333A1088-737F-45CB-B68E-254E46348037}" destId="{619D679B-A015-4ECF-8348-D1034C574F40}" srcOrd="8" destOrd="0" presId="urn:microsoft.com/office/officeart/2005/8/layout/target3"/>
    <dgm:cxn modelId="{32509DFD-31E2-4B13-A2EE-437C2A62C5D0}" type="presParOf" srcId="{333A1088-737F-45CB-B68E-254E46348037}" destId="{322283A8-4A27-4CDA-BAE3-F381106A9174}" srcOrd="9" destOrd="0" presId="urn:microsoft.com/office/officeart/2005/8/layout/target3"/>
    <dgm:cxn modelId="{17EBC93A-519A-41BC-BD0C-6C1966E8F6A8}" type="presParOf" srcId="{333A1088-737F-45CB-B68E-254E46348037}" destId="{FFC9F71D-1B4F-4AD9-A4A6-86ADEFC8AF5C}" srcOrd="10" destOrd="0" presId="urn:microsoft.com/office/officeart/2005/8/layout/target3"/>
    <dgm:cxn modelId="{2A81D976-93F8-4165-A848-538C774E968C}" type="presParOf" srcId="{333A1088-737F-45CB-B68E-254E46348037}" destId="{25B08C86-7E15-44DC-BE7F-FFB55DD49D12}" srcOrd="11" destOrd="0" presId="urn:microsoft.com/office/officeart/2005/8/layout/target3"/>
    <dgm:cxn modelId="{DEC4ACD9-BA5A-4E9C-BE39-D20A114B360C}" type="presParOf" srcId="{333A1088-737F-45CB-B68E-254E46348037}" destId="{76644BE8-9D7C-4C09-B250-3D10AF48CBB7}" srcOrd="12" destOrd="0" presId="urn:microsoft.com/office/officeart/2005/8/layout/target3"/>
    <dgm:cxn modelId="{DEE2C6E0-2E65-498B-8BE5-B0F0E69CD90F}" type="presParOf" srcId="{333A1088-737F-45CB-B68E-254E46348037}" destId="{EE85B701-7295-41C0-BA7A-34D3756A2AE6}" srcOrd="13" destOrd="0" presId="urn:microsoft.com/office/officeart/2005/8/layout/target3"/>
    <dgm:cxn modelId="{B10D7264-323E-42BC-B665-771ADC0F6C87}" type="presParOf" srcId="{333A1088-737F-45CB-B68E-254E46348037}" destId="{8BEBB6EC-1DAA-4CAC-8A25-BC0FCBD5DBD5}" srcOrd="14" destOrd="0" presId="urn:microsoft.com/office/officeart/2005/8/layout/target3"/>
    <dgm:cxn modelId="{1E08578B-1E9F-464C-8A76-00723B8AF5B2}" type="presParOf" srcId="{333A1088-737F-45CB-B68E-254E46348037}" destId="{AED2198E-93D5-4001-81B4-73124B309672}" srcOrd="15" destOrd="0" presId="urn:microsoft.com/office/officeart/2005/8/layout/target3"/>
    <dgm:cxn modelId="{4FD51E84-9A0A-4030-BAA4-6729C32798C4}" type="presParOf" srcId="{333A1088-737F-45CB-B68E-254E46348037}" destId="{2BE915AB-18AA-4053-B92C-3BFC9ED204BB}" srcOrd="16" destOrd="0" presId="urn:microsoft.com/office/officeart/2005/8/layout/target3"/>
    <dgm:cxn modelId="{CDCD78D6-A910-43AC-A5B9-30CDF3800EC8}" type="presParOf" srcId="{333A1088-737F-45CB-B68E-254E46348037}" destId="{6BB5E863-4638-4E1D-BFDE-399D028AC4ED}" srcOrd="17" destOrd="0" presId="urn:microsoft.com/office/officeart/2005/8/layout/target3"/>
    <dgm:cxn modelId="{C1139E0A-4866-4186-966D-3DC62A25D9BA}" type="presParOf" srcId="{333A1088-737F-45CB-B68E-254E46348037}" destId="{5A5FFA88-C948-4069-8E93-59FA12366E83}" srcOrd="18" destOrd="0" presId="urn:microsoft.com/office/officeart/2005/8/layout/target3"/>
    <dgm:cxn modelId="{F070120C-5FAD-4DCE-A2A2-8A8D836F86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VY_32_INOVACE_06_Český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i-y po v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77CF02-1CBA-43F4-8B37-D8AAF35C2B4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0C026D-E37C-48C0-AA1E-204357B8C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641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920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542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203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541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76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59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450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1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393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55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39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A1DA3-3065-489D-8870-58E05A74F91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E92CC7-813A-4AF4-B02A-BEA665F72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606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6739253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85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zaměřena na názorný výklad a procvičování učiva psaní i-y po „V“ ve slovech souzvučných. Žáci si slova procvičí s pomocí doprovodných obrázků, pak je sami k obrázkům přiřazují.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578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013576" cy="864096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POZOR !!!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412776"/>
            <a:ext cx="785471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370" y="1412776"/>
            <a:ext cx="734496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VÍŽKA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0067" y="4005064"/>
            <a:ext cx="659155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19544" y="3981001"/>
            <a:ext cx="60465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VILA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0067" y="5229200"/>
            <a:ext cx="611065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VÝŘÍ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19544" y="5229200"/>
            <a:ext cx="556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VÍŘÍ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3860" y="2768171"/>
            <a:ext cx="742191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VYSEL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85940" y="2768171"/>
            <a:ext cx="689612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VISEL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OE3OYBN0\MC900301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81309"/>
            <a:ext cx="1466042" cy="964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IGTK66GM\MC900435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27233"/>
            <a:ext cx="1075630" cy="10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BHR2RT8R\MC9001576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54996"/>
            <a:ext cx="1351959" cy="99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OE3OYBN0\MC900391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833" y="2454996"/>
            <a:ext cx="705764" cy="111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2ZXXK17W\MP9004387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425" y="3725945"/>
            <a:ext cx="989408" cy="92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748" y="3703895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2ZXXK17W\MC9004414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130" y="4833300"/>
            <a:ext cx="1019272" cy="136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2ZXXK17W\MC900160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073" y="5049013"/>
            <a:ext cx="1299284" cy="116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72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17" grpId="0" animBg="1"/>
      <p:bldP spid="18" grpId="0" animBg="1"/>
      <p:bldP spid="22" grpId="0" animBg="1"/>
      <p:bldP spid="23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013576" cy="864096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POZOR !!!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65915" y="1412776"/>
            <a:ext cx="53219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57223" y="1412776"/>
            <a:ext cx="47961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31193" y="2718212"/>
            <a:ext cx="6016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VYJE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57152" y="2718212"/>
            <a:ext cx="55976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VIJE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97249" y="4162662"/>
            <a:ext cx="55335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1352" y="4162662"/>
            <a:ext cx="49885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68039" y="5678914"/>
            <a:ext cx="8796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VÝSKAT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46930" y="5678914"/>
            <a:ext cx="82708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VÍSKAT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OE3OYBN0\MC90028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28" y="1164753"/>
            <a:ext cx="853089" cy="85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OE3OYBN0\MC900294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373" y="1164753"/>
            <a:ext cx="892749" cy="89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BHR2RT8R\MP9004387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59866"/>
            <a:ext cx="977804" cy="91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\Local Settings\Temporary Internet Files\Content.IE5\I5M4DOQY\MC9003587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436" y="2316539"/>
            <a:ext cx="1141937" cy="8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1GRFZF3P\MP9004465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241" y="3515599"/>
            <a:ext cx="851391" cy="110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I5M4DOQY\MC9001049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657" y="3447020"/>
            <a:ext cx="1199790" cy="119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F5LD4JQS\MC9002325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62" y="5229200"/>
            <a:ext cx="920535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1GRFZF3P\MC9002328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967" y="5181491"/>
            <a:ext cx="1370672" cy="139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27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0" grpId="0" animBg="1"/>
      <p:bldP spid="14" grpId="0" animBg="1"/>
      <p:bldP spid="16" grpId="0" animBg="1"/>
      <p:bldP spid="20" grpId="0" animBg="1"/>
      <p:bldP spid="21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45662" y="116632"/>
            <a:ext cx="8013576" cy="864096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Přiřaď slova k obrázkům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6672" y="5877272"/>
            <a:ext cx="785471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25778" y="5423101"/>
            <a:ext cx="734496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VÍŽKA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4229" y="5840868"/>
            <a:ext cx="659155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89618" y="5453334"/>
            <a:ext cx="60465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VILA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32413" y="5859070"/>
            <a:ext cx="611065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VÝŘÍ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52450" y="5471536"/>
            <a:ext cx="556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VÍŘÍ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60299" y="5859070"/>
            <a:ext cx="742191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VYSEL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00358" y="5489738"/>
            <a:ext cx="689612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VISEL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OE3OYBN0\MC900301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86" y="1367570"/>
            <a:ext cx="1466042" cy="964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IGTK66GM\MC900435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44" y="3430405"/>
            <a:ext cx="1075630" cy="10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BHR2RT8R\MC9001576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491" y="1399664"/>
            <a:ext cx="1351959" cy="99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OE3OYBN0\MC900391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341" y="3403085"/>
            <a:ext cx="705764" cy="111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2ZXXK17W\MP9004387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210" y="1467775"/>
            <a:ext cx="989408" cy="92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988" y="3513983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2ZXXK17W\MC9004414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250" y="1249899"/>
            <a:ext cx="968022" cy="1295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2ZXXK17W\MC900160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496" y="3449925"/>
            <a:ext cx="1127530" cy="101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3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17" grpId="0" animBg="1"/>
      <p:bldP spid="18" grpId="0" animBg="1"/>
      <p:bldP spid="22" grpId="0" animBg="1"/>
      <p:bldP spid="23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4154" y="50926"/>
            <a:ext cx="8013576" cy="864096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slova k obrázkům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86837" y="6210475"/>
            <a:ext cx="53219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0114" y="5541423"/>
            <a:ext cx="47961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0122" y="5541423"/>
            <a:ext cx="6016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VYJE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3783" y="6128628"/>
            <a:ext cx="55976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VIJE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5541423"/>
            <a:ext cx="55335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65915" y="6130182"/>
            <a:ext cx="49885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57152" y="6210475"/>
            <a:ext cx="8796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VÝSKAT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3790" y="5541423"/>
            <a:ext cx="82708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VÍSKAT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OE3OYBN0\MC90028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329" y="1328547"/>
            <a:ext cx="853089" cy="853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OE3OYBN0\MC900294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085" y="3264406"/>
            <a:ext cx="892749" cy="89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BHR2RT8R\MP9004387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02" y="1255395"/>
            <a:ext cx="977804" cy="91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\Local Settings\Temporary Internet Files\Content.IE5\I5M4DOQY\MC9003587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23" y="3265088"/>
            <a:ext cx="1141937" cy="89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1GRFZF3P\MP9004465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223" y="1254901"/>
            <a:ext cx="851391" cy="110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I5M4DOQY\MC9001049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144" y="3112993"/>
            <a:ext cx="1199790" cy="119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F5LD4JQS\MC9002325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474" y="1097673"/>
            <a:ext cx="920535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1GRFZF3P\MC9002328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397" y="3075206"/>
            <a:ext cx="1246687" cy="127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35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0" grpId="0" animBg="1"/>
      <p:bldP spid="14" grpId="0" animBg="1"/>
      <p:bldP spid="16" grpId="0" animBg="1"/>
      <p:bldP spid="20" grpId="0" animBg="1"/>
      <p:bldP spid="21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9901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120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POZOR !!!</vt:lpstr>
      <vt:lpstr>POZOR !!!</vt:lpstr>
      <vt:lpstr>Přiřaď slova k obrázkům</vt:lpstr>
      <vt:lpstr>Přiřaď slova k obrázkům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POZOR !!!</dc:title>
  <dc:creator>...</dc:creator>
  <cp:lastModifiedBy>Slováková Olga</cp:lastModifiedBy>
  <cp:revision>16</cp:revision>
  <dcterms:created xsi:type="dcterms:W3CDTF">2011-11-21T20:53:43Z</dcterms:created>
  <dcterms:modified xsi:type="dcterms:W3CDTF">2012-11-23T13:37:20Z</dcterms:modified>
</cp:coreProperties>
</file>