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2" r:id="rId3"/>
    <p:sldId id="259" r:id="rId4"/>
    <p:sldId id="258" r:id="rId5"/>
    <p:sldId id="25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7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-2442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VY_32_INOVACE_08_Český </a:t>
          </a:r>
          <a:r>
            <a:rPr lang="cs-CZ" sz="2000" baseline="0" dirty="0" smtClean="0"/>
            <a:t>jazyk-rody </a:t>
          </a:r>
          <a:r>
            <a:rPr lang="cs-CZ" sz="2000" baseline="0" dirty="0" err="1" smtClean="0"/>
            <a:t>podst</a:t>
          </a:r>
          <a:r>
            <a:rPr lang="cs-CZ" sz="2000" baseline="0" dirty="0" smtClean="0"/>
            <a:t>. </a:t>
          </a:r>
          <a:r>
            <a:rPr lang="cs-CZ" sz="2000" baseline="0" dirty="0" smtClean="0"/>
            <a:t>jmen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Kašparová Věra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Rod mužský, ženský</a:t>
          </a:r>
          <a:r>
            <a:rPr lang="cs-CZ" sz="2000" smtClean="0"/>
            <a:t>, střední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50DBA-E43A-4759-BD28-A84D8CCF3199}" type="presOf" srcId="{757F3AB3-0718-4624-B441-E567A8F0AB56}" destId="{333A1088-737F-45CB-B68E-254E46348037}" srcOrd="0" destOrd="0" presId="urn:microsoft.com/office/officeart/2005/8/layout/target3"/>
    <dgm:cxn modelId="{1EAF1669-62F4-4A03-9451-C0F0D3FE158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43FCC7B-0471-4BC2-9B2A-8D137310B171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57CA5A-BC4F-4713-BABB-F890FEDDCF0A}" type="presOf" srcId="{D1B46980-6531-4606-95E6-44980827E919}" destId="{2BE915AB-18AA-4053-B92C-3BFC9ED204BB}" srcOrd="1" destOrd="0" presId="urn:microsoft.com/office/officeart/2005/8/layout/target3"/>
    <dgm:cxn modelId="{80118E72-80F2-4DE1-A348-AF9E6E16BFC7}" type="presOf" srcId="{D1D4F407-5343-4D3F-B5B9-D407B03CAEB4}" destId="{D005CE8C-CC26-4C3E-AC11-E15060ECD759}" srcOrd="0" destOrd="0" presId="urn:microsoft.com/office/officeart/2005/8/layout/target3"/>
    <dgm:cxn modelId="{B326ABF5-8BD3-4329-A065-35FE69365D5C}" type="presOf" srcId="{4C35D32F-0EAB-4CD7-82EE-45574DC2A586}" destId="{890E4F0B-2866-4A3F-A3C7-2A14B1797930}" srcOrd="1" destOrd="0" presId="urn:microsoft.com/office/officeart/2005/8/layout/target3"/>
    <dgm:cxn modelId="{FA27A5C2-7705-448A-8EFC-10F1BE4AA99F}" type="presOf" srcId="{B651F6E3-6281-48DB-9319-2AEAFDAE7572}" destId="{619D679B-A015-4ECF-8348-D1034C574F40}" srcOrd="0" destOrd="0" presId="urn:microsoft.com/office/officeart/2005/8/layout/target3"/>
    <dgm:cxn modelId="{A1BD1212-A9F4-40D5-85F5-2E4F6CA4635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8B444C2-D695-4B42-90DD-A0481DB84243}" type="presOf" srcId="{D8197B8C-B260-4A16-BDF4-0947B075E274}" destId="{5A5FFA88-C948-4069-8E93-59FA12366E83}" srcOrd="1" destOrd="0" presId="urn:microsoft.com/office/officeart/2005/8/layout/target3"/>
    <dgm:cxn modelId="{873C784E-6C39-4D79-9E83-AFA6A4B03504}" type="presOf" srcId="{D1D4F407-5343-4D3F-B5B9-D407B03CAEB4}" destId="{AED2198E-93D5-4001-81B4-73124B309672}" srcOrd="1" destOrd="0" presId="urn:microsoft.com/office/officeart/2005/8/layout/target3"/>
    <dgm:cxn modelId="{7E1BC754-0011-426D-BA42-A2DBE6A2637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F85BA27-2CCC-4161-98C7-5C82EE567CE0}" type="presParOf" srcId="{333A1088-737F-45CB-B68E-254E46348037}" destId="{F5ABB229-8D3B-4694-996A-96F23CF14429}" srcOrd="0" destOrd="0" presId="urn:microsoft.com/office/officeart/2005/8/layout/target3"/>
    <dgm:cxn modelId="{1F66D993-C43C-40E9-979A-92C5812C916D}" type="presParOf" srcId="{333A1088-737F-45CB-B68E-254E46348037}" destId="{F41139FD-01EE-4571-8B17-4FB00FC51163}" srcOrd="1" destOrd="0" presId="urn:microsoft.com/office/officeart/2005/8/layout/target3"/>
    <dgm:cxn modelId="{150938E1-F8A2-466E-BD4B-1AF9E6E480BC}" type="presParOf" srcId="{333A1088-737F-45CB-B68E-254E46348037}" destId="{D005CE8C-CC26-4C3E-AC11-E15060ECD759}" srcOrd="2" destOrd="0" presId="urn:microsoft.com/office/officeart/2005/8/layout/target3"/>
    <dgm:cxn modelId="{F4561683-CC74-4D77-80B6-B30DCF6FB9B7}" type="presParOf" srcId="{333A1088-737F-45CB-B68E-254E46348037}" destId="{2C702D82-9B77-49B7-9568-BB8EB47C3372}" srcOrd="3" destOrd="0" presId="urn:microsoft.com/office/officeart/2005/8/layout/target3"/>
    <dgm:cxn modelId="{1CAE534D-B44C-4CC5-ADD8-95161DF0238A}" type="presParOf" srcId="{333A1088-737F-45CB-B68E-254E46348037}" destId="{A52A0455-90FF-4808-ABD0-F02540D31D5A}" srcOrd="4" destOrd="0" presId="urn:microsoft.com/office/officeart/2005/8/layout/target3"/>
    <dgm:cxn modelId="{79106497-6B9F-49C6-BADD-0166A8A9028A}" type="presParOf" srcId="{333A1088-737F-45CB-B68E-254E46348037}" destId="{6140AFEC-043D-4C43-A2F9-D0F5331DF3A3}" srcOrd="5" destOrd="0" presId="urn:microsoft.com/office/officeart/2005/8/layout/target3"/>
    <dgm:cxn modelId="{E5ABAEAB-EC6D-48BD-BDC6-63E9EC9B6023}" type="presParOf" srcId="{333A1088-737F-45CB-B68E-254E46348037}" destId="{9358AC05-5D7D-4327-9F80-1AD486AEA664}" srcOrd="6" destOrd="0" presId="urn:microsoft.com/office/officeart/2005/8/layout/target3"/>
    <dgm:cxn modelId="{7BFA3FED-131A-408F-B65C-A1D2F268FC5C}" type="presParOf" srcId="{333A1088-737F-45CB-B68E-254E46348037}" destId="{313FC574-E1CD-4FB4-B054-0B805CE0447D}" srcOrd="7" destOrd="0" presId="urn:microsoft.com/office/officeart/2005/8/layout/target3"/>
    <dgm:cxn modelId="{3FB64CAC-E4CF-44CB-A90C-A474D4382B73}" type="presParOf" srcId="{333A1088-737F-45CB-B68E-254E46348037}" destId="{619D679B-A015-4ECF-8348-D1034C574F40}" srcOrd="8" destOrd="0" presId="urn:microsoft.com/office/officeart/2005/8/layout/target3"/>
    <dgm:cxn modelId="{FDE48060-B12E-4D63-B494-E1C6446D0BCD}" type="presParOf" srcId="{333A1088-737F-45CB-B68E-254E46348037}" destId="{322283A8-4A27-4CDA-BAE3-F381106A9174}" srcOrd="9" destOrd="0" presId="urn:microsoft.com/office/officeart/2005/8/layout/target3"/>
    <dgm:cxn modelId="{08FD5A19-A6B9-43E0-B389-98BF7ABD42B0}" type="presParOf" srcId="{333A1088-737F-45CB-B68E-254E46348037}" destId="{FFC9F71D-1B4F-4AD9-A4A6-86ADEFC8AF5C}" srcOrd="10" destOrd="0" presId="urn:microsoft.com/office/officeart/2005/8/layout/target3"/>
    <dgm:cxn modelId="{0E050202-3C24-4035-A7C9-4F25D5BC48BC}" type="presParOf" srcId="{333A1088-737F-45CB-B68E-254E46348037}" destId="{25B08C86-7E15-44DC-BE7F-FFB55DD49D12}" srcOrd="11" destOrd="0" presId="urn:microsoft.com/office/officeart/2005/8/layout/target3"/>
    <dgm:cxn modelId="{19625A97-3026-4B76-BF34-FF16F14E580C}" type="presParOf" srcId="{333A1088-737F-45CB-B68E-254E46348037}" destId="{76644BE8-9D7C-4C09-B250-3D10AF48CBB7}" srcOrd="12" destOrd="0" presId="urn:microsoft.com/office/officeart/2005/8/layout/target3"/>
    <dgm:cxn modelId="{BFE4B591-9329-40A9-84D5-2387C810CA39}" type="presParOf" srcId="{333A1088-737F-45CB-B68E-254E46348037}" destId="{EE85B701-7295-41C0-BA7A-34D3756A2AE6}" srcOrd="13" destOrd="0" presId="urn:microsoft.com/office/officeart/2005/8/layout/target3"/>
    <dgm:cxn modelId="{3E3BEE9A-3833-434B-B6DB-343622203FD4}" type="presParOf" srcId="{333A1088-737F-45CB-B68E-254E46348037}" destId="{8BEBB6EC-1DAA-4CAC-8A25-BC0FCBD5DBD5}" srcOrd="14" destOrd="0" presId="urn:microsoft.com/office/officeart/2005/8/layout/target3"/>
    <dgm:cxn modelId="{1052DBBB-4D3B-41AE-82E7-C7F2A057886E}" type="presParOf" srcId="{333A1088-737F-45CB-B68E-254E46348037}" destId="{AED2198E-93D5-4001-81B4-73124B309672}" srcOrd="15" destOrd="0" presId="urn:microsoft.com/office/officeart/2005/8/layout/target3"/>
    <dgm:cxn modelId="{93F74E21-3861-44C3-B9DA-FEDD9ACA029B}" type="presParOf" srcId="{333A1088-737F-45CB-B68E-254E46348037}" destId="{2BE915AB-18AA-4053-B92C-3BFC9ED204BB}" srcOrd="16" destOrd="0" presId="urn:microsoft.com/office/officeart/2005/8/layout/target3"/>
    <dgm:cxn modelId="{B264C7DC-B99E-4957-8AF0-C744F2F56911}" type="presParOf" srcId="{333A1088-737F-45CB-B68E-254E46348037}" destId="{6BB5E863-4638-4E1D-BFDE-399D028AC4ED}" srcOrd="17" destOrd="0" presId="urn:microsoft.com/office/officeart/2005/8/layout/target3"/>
    <dgm:cxn modelId="{ED33BA7A-55BE-4CCC-951B-454F5CAF60DC}" type="presParOf" srcId="{333A1088-737F-45CB-B68E-254E46348037}" destId="{5A5FFA88-C948-4069-8E93-59FA12366E83}" srcOrd="18" destOrd="0" presId="urn:microsoft.com/office/officeart/2005/8/layout/target3"/>
    <dgm:cxn modelId="{DD399066-E183-4899-B5B5-F35789401B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Kašparová Věra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VY_32_INOVACE_08_Český </a:t>
          </a:r>
          <a:r>
            <a:rPr lang="cs-CZ" sz="2000" kern="1200" baseline="0" dirty="0" smtClean="0"/>
            <a:t>jazyk-rody </a:t>
          </a:r>
          <a:r>
            <a:rPr lang="cs-CZ" sz="2000" kern="1200" baseline="0" dirty="0" err="1" smtClean="0"/>
            <a:t>podst</a:t>
          </a:r>
          <a:r>
            <a:rPr lang="cs-CZ" sz="2000" kern="1200" baseline="0" dirty="0" smtClean="0"/>
            <a:t>. </a:t>
          </a:r>
          <a:r>
            <a:rPr lang="cs-CZ" sz="2000" kern="1200" baseline="0" dirty="0" smtClean="0"/>
            <a:t>jmen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Rod mužský, ženský</a:t>
          </a:r>
          <a:r>
            <a:rPr lang="cs-CZ" sz="2000" kern="1200" smtClean="0"/>
            <a:t>, střední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FE0E-B5C0-41C5-8203-4A5DF08A077B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C9C6AF-BA5B-4AAC-9F9F-04E18025D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999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C9C6AF-BA5B-4AAC-9F9F-04E18025D2D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29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626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81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91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120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863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134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011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782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0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342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6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CAF6E-35DC-4319-8150-5A6EAE6EE2A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F07DD-414B-4FFB-B244-2DF335A9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63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0756373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48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Anotace: Prezentace je určena k názornému výkladu a procvičování učiva rodů podstatných jmen.</a:t>
            </a:r>
          </a:p>
          <a:p>
            <a:pPr marL="0" indent="0">
              <a:buNone/>
            </a:pPr>
            <a:r>
              <a:rPr lang="cs-CZ" sz="2800" dirty="0" smtClean="0"/>
              <a:t>Žáci se nejprve seznámí s rody PJ a jak si na ně ukazujeme. Dále si sami zkusí podstatná jména zařadit do správných sloupečků podle rodu.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965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3529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ROD MUŽSKÝ             ROD ŽENSKÝ            ROD STŘEDNÍ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3483" y="1437144"/>
            <a:ext cx="13083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Ukazuji si</a:t>
            </a:r>
          </a:p>
          <a:p>
            <a:pPr algn="ctr"/>
            <a:r>
              <a:rPr lang="cs-CZ" sz="5400" dirty="0" smtClean="0"/>
              <a:t>TEN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37048" y="1437143"/>
            <a:ext cx="11108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Ukazuji si </a:t>
            </a:r>
          </a:p>
          <a:p>
            <a:pPr algn="ctr"/>
            <a:r>
              <a:rPr lang="cs-CZ" sz="5400" dirty="0" smtClean="0"/>
              <a:t>TA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268760"/>
            <a:ext cx="11108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Ukazuji si </a:t>
            </a:r>
          </a:p>
          <a:p>
            <a:r>
              <a:rPr lang="cs-CZ" sz="5400" dirty="0" smtClean="0"/>
              <a:t>TO</a:t>
            </a:r>
            <a:endParaRPr lang="cs-CZ" sz="5400" dirty="0"/>
          </a:p>
        </p:txBody>
      </p:sp>
      <p:pic>
        <p:nvPicPr>
          <p:cNvPr id="1026" name="Picture 2" descr="C:\Documents and Settings\admin\Local Settings\Temporary Internet Files\Content.IE5\2ZXXK17W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163" y="5013176"/>
            <a:ext cx="798376" cy="101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IGTK66GM\MC90044066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17" y="5013176"/>
            <a:ext cx="1228437" cy="122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\Local Settings\Temporary Internet Files\Content.IE5\IGTK66GM\MC90025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0056"/>
            <a:ext cx="1529815" cy="145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admin\Local Settings\Temporary Internet Files\Content.IE5\OE3OYBN0\MC9000564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43" y="2814319"/>
            <a:ext cx="1543683" cy="1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\Local Settings\Temporary Internet Files\Content.IE5\2ZXXK17W\MP9004490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13" y="2923602"/>
            <a:ext cx="1758075" cy="131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dmin\Local Settings\Temporary Internet Files\Content.IE5\IGTK66GM\MC90044056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753" y="2814318"/>
            <a:ext cx="1427840" cy="142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541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402488" y="4443572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dítě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8369" y="5445224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kapr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93696" y="345710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štěně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02488" y="141790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město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05888" y="5445224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umyvadlo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4497" y="1509936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obraz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8944" y="249217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i="1" dirty="0" smtClean="0">
                <a:solidFill>
                  <a:schemeClr val="tx1"/>
                </a:solidFill>
              </a:rPr>
              <a:t>bič</a:t>
            </a:r>
            <a:endParaRPr lang="cs-CZ" sz="3200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1386" y="345710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strom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18973" y="444056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lékař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53008" y="249217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růže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402488" y="249217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peří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429852" y="140637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kočka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29852" y="345710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postel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477784" y="4443572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váza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523746" y="5445224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lékařka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cs-CZ" sz="2800" b="1" i="1" dirty="0" smtClean="0">
                <a:solidFill>
                  <a:srgbClr val="FF0000"/>
                </a:solidFill>
              </a:rPr>
              <a:t>ROD MUŽSKÝ             ROD ŽENSKÝ            ROD STŘEDNÍ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idx="4294967295"/>
          </p:nvPr>
        </p:nvSpPr>
        <p:spPr>
          <a:xfrm>
            <a:off x="663575" y="1052513"/>
            <a:ext cx="8480425" cy="568960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9044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l"/>
            <a:r>
              <a:rPr lang="cs-CZ" sz="2800" b="1" i="1" dirty="0" smtClean="0">
                <a:solidFill>
                  <a:srgbClr val="FF0000"/>
                </a:solidFill>
              </a:rPr>
              <a:t> ROD MUŽSKÝ             ROD ŽENSKÝ            ROD STŘEDNÍ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49443" y="5510863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dítě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1293" y="5648726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kapr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49443" y="541421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štěně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18792" y="552706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město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87407" y="556191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umyvadlo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41285" y="559914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obraz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61293" y="5426242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i="1" dirty="0" smtClean="0">
                <a:solidFill>
                  <a:schemeClr val="tx1"/>
                </a:solidFill>
              </a:rPr>
              <a:t>bič</a:t>
            </a:r>
            <a:endParaRPr lang="cs-CZ" sz="3200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61293" y="5775521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strom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29426" y="5775521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lékař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41285" y="5599148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růže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680393" y="5551531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peří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729426" y="5763670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kočka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33963" y="5592669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postel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733963" y="5775521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váza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03558" y="5600055"/>
            <a:ext cx="2066528" cy="7703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lékařka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idx="4294967295"/>
          </p:nvPr>
        </p:nvSpPr>
        <p:spPr>
          <a:xfrm>
            <a:off x="663575" y="1052513"/>
            <a:ext cx="8480425" cy="5689600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297228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7187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147</Words>
  <Application>Microsoft Office PowerPoint</Application>
  <PresentationFormat>Předvádění na obrazovce (4:3)</PresentationFormat>
  <Paragraphs>52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ROD MUŽSKÝ             ROD ŽENSKÝ            ROD STŘEDNÍ</vt:lpstr>
      <vt:lpstr> ROD MUŽSKÝ             ROD ŽENSKÝ            ROD STŘEDNÍ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 MUŽSKÝ                    ROD ŽENSKÝ                     ROD STŘEDNÍ</dc:title>
  <dc:creator>...</dc:creator>
  <cp:lastModifiedBy>Slováková Olga</cp:lastModifiedBy>
  <cp:revision>15</cp:revision>
  <dcterms:created xsi:type="dcterms:W3CDTF">2011-10-09T19:07:43Z</dcterms:created>
  <dcterms:modified xsi:type="dcterms:W3CDTF">2012-11-23T13:35:57Z</dcterms:modified>
</cp:coreProperties>
</file>