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0"/>
  </p:notesMasterIdLst>
  <p:sldIdLst>
    <p:sldId id="261" r:id="rId3"/>
    <p:sldId id="262" r:id="rId4"/>
    <p:sldId id="259" r:id="rId5"/>
    <p:sldId id="257" r:id="rId6"/>
    <p:sldId id="256" r:id="rId7"/>
    <p:sldId id="258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Oddíl bez názvu" id="{D015F8F3-9720-4ED8-9CF7-1ACD2630E5B2}">
          <p14:sldIdLst>
            <p14:sldId id="261"/>
            <p14:sldId id="262"/>
            <p14:sldId id="259"/>
            <p14:sldId id="257"/>
            <p14:sldId id="256"/>
            <p14:sldId id="258"/>
            <p14:sldId id="26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2" d="100"/>
          <a:sy n="102" d="100"/>
        </p:scale>
        <p:origin x="-456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-166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VY_32_INOVACE_09_Čj Synonyma,antonyma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Kašparová Věra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Slova opačného a stejného významu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6C95DF-D4A7-4ADB-B470-F8C770F1E8D4}" type="presOf" srcId="{4C35D32F-0EAB-4CD7-82EE-45574DC2A586}" destId="{8BEBB6EC-1DAA-4CAC-8A25-BC0FCBD5DBD5}" srcOrd="0" destOrd="0" presId="urn:microsoft.com/office/officeart/2005/8/layout/target3"/>
    <dgm:cxn modelId="{4709E07E-9C6E-4F58-A41A-D1BE5AF6D2DB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C9AFCF4-1A04-48CF-8108-9A5CF3E2D016}" type="presOf" srcId="{D8197B8C-B260-4A16-BDF4-0947B075E274}" destId="{25B08C86-7E15-44DC-BE7F-FFB55DD49D12}" srcOrd="0" destOrd="0" presId="urn:microsoft.com/office/officeart/2005/8/layout/target3"/>
    <dgm:cxn modelId="{AF07D65A-C067-450E-91DE-38ED9C81F73C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FFBDCCE-CDEE-4E07-9B17-956524374BE6}" type="presOf" srcId="{D8197B8C-B260-4A16-BDF4-0947B075E274}" destId="{5A5FFA88-C948-4069-8E93-59FA12366E83}" srcOrd="1" destOrd="0" presId="urn:microsoft.com/office/officeart/2005/8/layout/target3"/>
    <dgm:cxn modelId="{9D217352-A34F-439B-B51E-501EAF9DE2EA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1EDDA78-6E00-4404-8799-C44BB4602225}" type="presOf" srcId="{B651F6E3-6281-48DB-9319-2AEAFDAE7572}" destId="{619D679B-A015-4ECF-8348-D1034C574F40}" srcOrd="0" destOrd="0" presId="urn:microsoft.com/office/officeart/2005/8/layout/target3"/>
    <dgm:cxn modelId="{A7085901-6658-4F77-8FB7-98DDEAD0918C}" type="presOf" srcId="{D1D4F407-5343-4D3F-B5B9-D407B03CAEB4}" destId="{AED2198E-93D5-4001-81B4-73124B309672}" srcOrd="1" destOrd="0" presId="urn:microsoft.com/office/officeart/2005/8/layout/target3"/>
    <dgm:cxn modelId="{DBE11B20-5358-4F03-BE0A-88E6EFAA207A}" type="presOf" srcId="{D1D4F407-5343-4D3F-B5B9-D407B03CAEB4}" destId="{D005CE8C-CC26-4C3E-AC11-E15060ECD759}" srcOrd="0" destOrd="0" presId="urn:microsoft.com/office/officeart/2005/8/layout/target3"/>
    <dgm:cxn modelId="{A3A1E1F1-3A8A-41FE-B01E-EBDBB5D1045E}" type="presOf" srcId="{757F3AB3-0718-4624-B441-E567A8F0AB56}" destId="{333A1088-737F-45CB-B68E-254E46348037}" srcOrd="0" destOrd="0" presId="urn:microsoft.com/office/officeart/2005/8/layout/target3"/>
    <dgm:cxn modelId="{73FD266D-D0A6-4243-B865-637DA53DAC2C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0C26F85-3BD5-4B35-A807-3A53D0906C86}" type="presParOf" srcId="{333A1088-737F-45CB-B68E-254E46348037}" destId="{F5ABB229-8D3B-4694-996A-96F23CF14429}" srcOrd="0" destOrd="0" presId="urn:microsoft.com/office/officeart/2005/8/layout/target3"/>
    <dgm:cxn modelId="{B4FFA42D-9A3B-4C4F-A7A5-34E1E85425C6}" type="presParOf" srcId="{333A1088-737F-45CB-B68E-254E46348037}" destId="{F41139FD-01EE-4571-8B17-4FB00FC51163}" srcOrd="1" destOrd="0" presId="urn:microsoft.com/office/officeart/2005/8/layout/target3"/>
    <dgm:cxn modelId="{D423E91E-8A3A-46DB-8F0E-CFF60759AA3F}" type="presParOf" srcId="{333A1088-737F-45CB-B68E-254E46348037}" destId="{D005CE8C-CC26-4C3E-AC11-E15060ECD759}" srcOrd="2" destOrd="0" presId="urn:microsoft.com/office/officeart/2005/8/layout/target3"/>
    <dgm:cxn modelId="{D0604008-9A65-43EE-B6AD-D8472693AA8A}" type="presParOf" srcId="{333A1088-737F-45CB-B68E-254E46348037}" destId="{2C702D82-9B77-49B7-9568-BB8EB47C3372}" srcOrd="3" destOrd="0" presId="urn:microsoft.com/office/officeart/2005/8/layout/target3"/>
    <dgm:cxn modelId="{2634B460-834B-4B34-9629-17A5ACD0EC3F}" type="presParOf" srcId="{333A1088-737F-45CB-B68E-254E46348037}" destId="{A52A0455-90FF-4808-ABD0-F02540D31D5A}" srcOrd="4" destOrd="0" presId="urn:microsoft.com/office/officeart/2005/8/layout/target3"/>
    <dgm:cxn modelId="{970DE7A3-87EA-4752-A437-8F3FE19A63C7}" type="presParOf" srcId="{333A1088-737F-45CB-B68E-254E46348037}" destId="{6140AFEC-043D-4C43-A2F9-D0F5331DF3A3}" srcOrd="5" destOrd="0" presId="urn:microsoft.com/office/officeart/2005/8/layout/target3"/>
    <dgm:cxn modelId="{3947432B-6891-4C40-A006-63CC0F4A024E}" type="presParOf" srcId="{333A1088-737F-45CB-B68E-254E46348037}" destId="{9358AC05-5D7D-4327-9F80-1AD486AEA664}" srcOrd="6" destOrd="0" presId="urn:microsoft.com/office/officeart/2005/8/layout/target3"/>
    <dgm:cxn modelId="{EB1D533F-9383-4674-9FC4-0080CBFDC63F}" type="presParOf" srcId="{333A1088-737F-45CB-B68E-254E46348037}" destId="{313FC574-E1CD-4FB4-B054-0B805CE0447D}" srcOrd="7" destOrd="0" presId="urn:microsoft.com/office/officeart/2005/8/layout/target3"/>
    <dgm:cxn modelId="{ABD16BDF-AF33-4732-B8C7-8B1EF6E58859}" type="presParOf" srcId="{333A1088-737F-45CB-B68E-254E46348037}" destId="{619D679B-A015-4ECF-8348-D1034C574F40}" srcOrd="8" destOrd="0" presId="urn:microsoft.com/office/officeart/2005/8/layout/target3"/>
    <dgm:cxn modelId="{5402808C-6A72-4CD8-A1DA-F14F76165CEE}" type="presParOf" srcId="{333A1088-737F-45CB-B68E-254E46348037}" destId="{322283A8-4A27-4CDA-BAE3-F381106A9174}" srcOrd="9" destOrd="0" presId="urn:microsoft.com/office/officeart/2005/8/layout/target3"/>
    <dgm:cxn modelId="{37B18243-9A31-4682-963F-6D6CE85E4405}" type="presParOf" srcId="{333A1088-737F-45CB-B68E-254E46348037}" destId="{FFC9F71D-1B4F-4AD9-A4A6-86ADEFC8AF5C}" srcOrd="10" destOrd="0" presId="urn:microsoft.com/office/officeart/2005/8/layout/target3"/>
    <dgm:cxn modelId="{7D6F4D6B-3C10-4C7D-BD86-E8D7D4E6A116}" type="presParOf" srcId="{333A1088-737F-45CB-B68E-254E46348037}" destId="{25B08C86-7E15-44DC-BE7F-FFB55DD49D12}" srcOrd="11" destOrd="0" presId="urn:microsoft.com/office/officeart/2005/8/layout/target3"/>
    <dgm:cxn modelId="{F70F1EE2-5192-418B-84D5-1D16F14F23C4}" type="presParOf" srcId="{333A1088-737F-45CB-B68E-254E46348037}" destId="{76644BE8-9D7C-4C09-B250-3D10AF48CBB7}" srcOrd="12" destOrd="0" presId="urn:microsoft.com/office/officeart/2005/8/layout/target3"/>
    <dgm:cxn modelId="{E2E7D8BF-D3EB-46BE-B0A1-6FE322E69B41}" type="presParOf" srcId="{333A1088-737F-45CB-B68E-254E46348037}" destId="{EE85B701-7295-41C0-BA7A-34D3756A2AE6}" srcOrd="13" destOrd="0" presId="urn:microsoft.com/office/officeart/2005/8/layout/target3"/>
    <dgm:cxn modelId="{E13DC978-8DD7-49A3-8374-27984C6D562D}" type="presParOf" srcId="{333A1088-737F-45CB-B68E-254E46348037}" destId="{8BEBB6EC-1DAA-4CAC-8A25-BC0FCBD5DBD5}" srcOrd="14" destOrd="0" presId="urn:microsoft.com/office/officeart/2005/8/layout/target3"/>
    <dgm:cxn modelId="{18496342-E83F-49BA-A6CB-A9C670D9B2E6}" type="presParOf" srcId="{333A1088-737F-45CB-B68E-254E46348037}" destId="{AED2198E-93D5-4001-81B4-73124B309672}" srcOrd="15" destOrd="0" presId="urn:microsoft.com/office/officeart/2005/8/layout/target3"/>
    <dgm:cxn modelId="{AD632515-EA63-4746-837E-A1B6131CE120}" type="presParOf" srcId="{333A1088-737F-45CB-B68E-254E46348037}" destId="{2BE915AB-18AA-4053-B92C-3BFC9ED204BB}" srcOrd="16" destOrd="0" presId="urn:microsoft.com/office/officeart/2005/8/layout/target3"/>
    <dgm:cxn modelId="{7D23BC7A-3E95-4CE1-A1FC-39246E9417AF}" type="presParOf" srcId="{333A1088-737F-45CB-B68E-254E46348037}" destId="{6BB5E863-4638-4E1D-BFDE-399D028AC4ED}" srcOrd="17" destOrd="0" presId="urn:microsoft.com/office/officeart/2005/8/layout/target3"/>
    <dgm:cxn modelId="{5C39FB01-AF99-4687-A24E-36AF8BDF3D7E}" type="presParOf" srcId="{333A1088-737F-45CB-B68E-254E46348037}" destId="{5A5FFA88-C948-4069-8E93-59FA12366E83}" srcOrd="18" destOrd="0" presId="urn:microsoft.com/office/officeart/2005/8/layout/target3"/>
    <dgm:cxn modelId="{29F14D59-56B6-449B-B978-2CBF46C0FA9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86A974B-6580-408B-8630-B1AB03928C50}" type="doc">
      <dgm:prSet loTypeId="urn:microsoft.com/office/officeart/2005/8/layout/vList5#1" loCatId="list" qsTypeId="urn:microsoft.com/office/officeart/2005/8/quickstyle/simple1" qsCatId="simple" csTypeId="urn:microsoft.com/office/officeart/2005/8/colors/colorful1#2" csCatId="colorful" phldr="1"/>
      <dgm:spPr/>
      <dgm:t>
        <a:bodyPr/>
        <a:lstStyle/>
        <a:p>
          <a:endParaRPr lang="en-US"/>
        </a:p>
      </dgm:t>
    </dgm:pt>
    <dgm:pt modelId="{53E57F5F-DD08-43C4-B9A2-51011DDF2669}">
      <dgm:prSet phldrT="[Text]">
        <dgm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noProof="0" dirty="0" smtClean="0"/>
            <a:t> </a:t>
          </a:r>
          <a:r>
            <a:rPr lang="cs-CZ" noProof="0" dirty="0" smtClean="0">
              <a:solidFill>
                <a:schemeClr val="tx1"/>
              </a:solidFill>
            </a:rPr>
            <a:t>SYNONYMA</a:t>
          </a:r>
          <a:endParaRPr lang="cs-CZ" noProof="0" dirty="0">
            <a:solidFill>
              <a:schemeClr val="tx1"/>
            </a:solidFill>
          </a:endParaRPr>
        </a:p>
      </dgm:t>
    </dgm:pt>
    <dgm:pt modelId="{2B3D4707-8ACF-4CB8-A1F7-33630C830A2F}" type="parTrans" cxnId="{97B2296C-304F-484A-8F65-389D137F9E45}">
      <dgm:prSet/>
      <dgm:spPr/>
      <dgm:t>
        <a:bodyPr/>
        <a:lstStyle/>
        <a:p>
          <a:endParaRPr lang="en-US"/>
        </a:p>
      </dgm:t>
    </dgm:pt>
    <dgm:pt modelId="{0F7D8E33-49D1-4AE5-8262-C3B7BB57E817}" type="sibTrans" cxnId="{97B2296C-304F-484A-8F65-389D137F9E45}">
      <dgm:prSet/>
      <dgm:spPr/>
      <dgm:t>
        <a:bodyPr/>
        <a:lstStyle/>
        <a:p>
          <a:endParaRPr lang="en-US"/>
        </a:p>
      </dgm:t>
    </dgm:pt>
    <dgm:pt modelId="{661AD22D-8E6A-4B69-B949-635E143878B5}">
      <dgm:prSet phldrT="[Text]" custT="1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 sz="2800" noProof="0" dirty="0"/>
        </a:p>
      </dgm:t>
    </dgm:pt>
    <dgm:pt modelId="{89EED0C8-4DF7-45BB-9C72-E95FC450AA4E}" type="sibTrans" cxnId="{BF0BF356-6382-4C0D-A68B-8ADB883ABF43}">
      <dgm:prSet/>
      <dgm:spPr/>
      <dgm:t>
        <a:bodyPr/>
        <a:lstStyle/>
        <a:p>
          <a:endParaRPr lang="en-US"/>
        </a:p>
      </dgm:t>
    </dgm:pt>
    <dgm:pt modelId="{6C55E800-BA8B-4FC5-81DF-49B2AE10AAC2}" type="parTrans" cxnId="{BF0BF356-6382-4C0D-A68B-8ADB883ABF43}">
      <dgm:prSet/>
      <dgm:spPr/>
      <dgm:t>
        <a:bodyPr/>
        <a:lstStyle/>
        <a:p>
          <a:endParaRPr lang="en-US"/>
        </a:p>
      </dgm:t>
    </dgm:pt>
    <dgm:pt modelId="{79203824-89BC-4FDA-A76B-D1AAD4B5E972}">
      <dgm:prSet phldrT="[Text]" custT="1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 sz="2800" noProof="0" dirty="0"/>
        </a:p>
      </dgm:t>
    </dgm:pt>
    <dgm:pt modelId="{F8977E52-BF89-4244-98FA-6961A6F4AE28}" type="parTrans" cxnId="{6C36B5A6-E79E-4761-AF50-203FD78C5567}">
      <dgm:prSet/>
      <dgm:spPr/>
      <dgm:t>
        <a:bodyPr/>
        <a:lstStyle/>
        <a:p>
          <a:endParaRPr lang="cs-CZ"/>
        </a:p>
      </dgm:t>
    </dgm:pt>
    <dgm:pt modelId="{F5990E62-CFFA-43BA-82D8-400BBF2B9A01}" type="sibTrans" cxnId="{6C36B5A6-E79E-4761-AF50-203FD78C5567}">
      <dgm:prSet/>
      <dgm:spPr/>
      <dgm:t>
        <a:bodyPr/>
        <a:lstStyle/>
        <a:p>
          <a:endParaRPr lang="cs-CZ"/>
        </a:p>
      </dgm:t>
    </dgm:pt>
    <dgm:pt modelId="{556AA660-3FAE-4494-A194-3CA22004BBCE}">
      <dgm:prSet phldrT="[Text]" custT="1">
        <dgm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2800" noProof="0" dirty="0" smtClean="0">
              <a:solidFill>
                <a:schemeClr val="tx1"/>
              </a:solidFill>
            </a:rPr>
            <a:t>ANTONYMA</a:t>
          </a:r>
          <a:endParaRPr lang="cs-CZ" sz="2800" noProof="0" dirty="0">
            <a:solidFill>
              <a:schemeClr val="tx1"/>
            </a:solidFill>
          </a:endParaRPr>
        </a:p>
      </dgm:t>
    </dgm:pt>
    <dgm:pt modelId="{8E308EDC-1E7C-44E9-ACB4-864A1C584292}" type="sibTrans" cxnId="{9D4C8C24-5AD3-430F-8591-00B19BD01E42}">
      <dgm:prSet/>
      <dgm:spPr/>
      <dgm:t>
        <a:bodyPr/>
        <a:lstStyle/>
        <a:p>
          <a:endParaRPr lang="en-US"/>
        </a:p>
      </dgm:t>
    </dgm:pt>
    <dgm:pt modelId="{09B0A48E-F71A-43B0-B2BD-0F0DCFEA1D4E}" type="parTrans" cxnId="{9D4C8C24-5AD3-430F-8591-00B19BD01E42}">
      <dgm:prSet/>
      <dgm:spPr/>
      <dgm:t>
        <a:bodyPr/>
        <a:lstStyle/>
        <a:p>
          <a:endParaRPr lang="en-US"/>
        </a:p>
      </dgm:t>
    </dgm:pt>
    <dgm:pt modelId="{2DA52E13-08BC-428D-A101-0FF8D6CB7846}">
      <dgm:prSet custT="1"/>
      <dgm:spPr/>
      <dgm:t>
        <a:bodyPr/>
        <a:lstStyle/>
        <a:p>
          <a:r>
            <a:rPr lang="cs-CZ" sz="2800" dirty="0" smtClean="0"/>
            <a:t>= OPOZITA </a:t>
          </a:r>
          <a:endParaRPr lang="cs-CZ" sz="2800" dirty="0"/>
        </a:p>
      </dgm:t>
    </dgm:pt>
    <dgm:pt modelId="{4647B9A1-11A5-42FB-9AD4-DFE17F5F2417}" type="parTrans" cxnId="{D2DA60CA-CFBB-44F1-B380-80393F45F0BC}">
      <dgm:prSet/>
      <dgm:spPr/>
      <dgm:t>
        <a:bodyPr/>
        <a:lstStyle/>
        <a:p>
          <a:endParaRPr lang="cs-CZ"/>
        </a:p>
      </dgm:t>
    </dgm:pt>
    <dgm:pt modelId="{E1F9144B-49C1-4371-928B-60CF809DDD4B}" type="sibTrans" cxnId="{D2DA60CA-CFBB-44F1-B380-80393F45F0BC}">
      <dgm:prSet/>
      <dgm:spPr/>
      <dgm:t>
        <a:bodyPr/>
        <a:lstStyle/>
        <a:p>
          <a:endParaRPr lang="cs-CZ"/>
        </a:p>
      </dgm:t>
    </dgm:pt>
    <dgm:pt modelId="{3114F45F-E208-40BD-A0EB-8B0198A2D842}">
      <dgm:prSet custT="1"/>
      <dgm:spPr/>
      <dgm:t>
        <a:bodyPr/>
        <a:lstStyle/>
        <a:p>
          <a:r>
            <a:rPr lang="cs-CZ" sz="2800" dirty="0" smtClean="0"/>
            <a:t>SLOVA PROTIKLADNÁ</a:t>
          </a:r>
          <a:endParaRPr lang="cs-CZ" sz="2800" dirty="0"/>
        </a:p>
      </dgm:t>
    </dgm:pt>
    <dgm:pt modelId="{600F5E30-EBFF-45B4-A3F7-01A6980D386E}" type="parTrans" cxnId="{2DC5D90A-F838-470D-AB25-6642C1F01FCE}">
      <dgm:prSet/>
      <dgm:spPr/>
      <dgm:t>
        <a:bodyPr/>
        <a:lstStyle/>
        <a:p>
          <a:endParaRPr lang="cs-CZ"/>
        </a:p>
      </dgm:t>
    </dgm:pt>
    <dgm:pt modelId="{FFA177FD-7F23-42AE-A709-3257463274B6}" type="sibTrans" cxnId="{2DC5D90A-F838-470D-AB25-6642C1F01FCE}">
      <dgm:prSet/>
      <dgm:spPr/>
      <dgm:t>
        <a:bodyPr/>
        <a:lstStyle/>
        <a:p>
          <a:endParaRPr lang="cs-CZ"/>
        </a:p>
      </dgm:t>
    </dgm:pt>
    <dgm:pt modelId="{DE047F94-059D-43D7-81EB-81323C1E21C0}">
      <dgm:prSet custT="1"/>
      <dgm:spPr/>
      <dgm:t>
        <a:bodyPr/>
        <a:lstStyle/>
        <a:p>
          <a:r>
            <a:rPr lang="cs-CZ" sz="2800" dirty="0" smtClean="0"/>
            <a:t>MAJÍ OPAČNÝ VÝZNAM</a:t>
          </a:r>
          <a:endParaRPr lang="cs-CZ" sz="2800" dirty="0"/>
        </a:p>
      </dgm:t>
    </dgm:pt>
    <dgm:pt modelId="{5115757B-DA7F-4581-9EB5-5EEE0739E594}" type="parTrans" cxnId="{E6FBE959-6F45-448B-A27B-5D984DE650F5}">
      <dgm:prSet/>
      <dgm:spPr/>
      <dgm:t>
        <a:bodyPr/>
        <a:lstStyle/>
        <a:p>
          <a:endParaRPr lang="cs-CZ"/>
        </a:p>
      </dgm:t>
    </dgm:pt>
    <dgm:pt modelId="{91ACB21D-F9A5-4461-B58E-E719E51246B6}" type="sibTrans" cxnId="{E6FBE959-6F45-448B-A27B-5D984DE650F5}">
      <dgm:prSet/>
      <dgm:spPr/>
      <dgm:t>
        <a:bodyPr/>
        <a:lstStyle/>
        <a:p>
          <a:endParaRPr lang="cs-CZ"/>
        </a:p>
      </dgm:t>
    </dgm:pt>
    <dgm:pt modelId="{054E64D1-3C34-4804-B93B-50555C0AD8F4}">
      <dgm:prSet custT="1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800" dirty="0" smtClean="0"/>
            <a:t>SLOVA SOUZNAČNÁ</a:t>
          </a:r>
          <a:endParaRPr lang="cs-CZ" sz="2800" dirty="0"/>
        </a:p>
      </dgm:t>
    </dgm:pt>
    <dgm:pt modelId="{83C050CC-FC27-449E-AEBA-C5FD475E6628}" type="parTrans" cxnId="{BE6669B1-AB0F-4CF5-9EFD-30610BACA1E2}">
      <dgm:prSet/>
      <dgm:spPr/>
      <dgm:t>
        <a:bodyPr/>
        <a:lstStyle/>
        <a:p>
          <a:endParaRPr lang="cs-CZ"/>
        </a:p>
      </dgm:t>
    </dgm:pt>
    <dgm:pt modelId="{C16F5743-FAB1-40E4-B10F-55BFE8A0784D}" type="sibTrans" cxnId="{BE6669B1-AB0F-4CF5-9EFD-30610BACA1E2}">
      <dgm:prSet/>
      <dgm:spPr/>
      <dgm:t>
        <a:bodyPr/>
        <a:lstStyle/>
        <a:p>
          <a:endParaRPr lang="cs-CZ"/>
        </a:p>
      </dgm:t>
    </dgm:pt>
    <dgm:pt modelId="{C8CBFDC9-EEFD-4228-9C44-F39CAC070DCF}">
      <dgm:prSet custT="1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800" dirty="0" smtClean="0"/>
            <a:t>MAJÍ STEJNÝ NEBO PODOBNÝ VÝZNAM</a:t>
          </a:r>
          <a:endParaRPr lang="cs-CZ" sz="2800" dirty="0"/>
        </a:p>
      </dgm:t>
    </dgm:pt>
    <dgm:pt modelId="{4E83771A-C734-4C51-A4D5-E9B8DE2AB50B}" type="parTrans" cxnId="{1DE83CF3-1424-4A5B-AE83-D23981671404}">
      <dgm:prSet/>
      <dgm:spPr/>
      <dgm:t>
        <a:bodyPr/>
        <a:lstStyle/>
        <a:p>
          <a:endParaRPr lang="cs-CZ"/>
        </a:p>
      </dgm:t>
    </dgm:pt>
    <dgm:pt modelId="{5B45E1FD-82D7-4D5F-A4A3-733F8B7D6F3F}" type="sibTrans" cxnId="{1DE83CF3-1424-4A5B-AE83-D23981671404}">
      <dgm:prSet/>
      <dgm:spPr/>
      <dgm:t>
        <a:bodyPr/>
        <a:lstStyle/>
        <a:p>
          <a:endParaRPr lang="cs-CZ"/>
        </a:p>
      </dgm:t>
    </dgm:pt>
    <dgm:pt modelId="{97105E81-2EE1-420E-AC6E-AD066675DCC6}" type="pres">
      <dgm:prSet presAssocID="{286A974B-6580-408B-8630-B1AB03928C5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5F12F8D-0B88-4402-80B1-B000DE2AF302}" type="pres">
      <dgm:prSet presAssocID="{556AA660-3FAE-4494-A194-3CA22004BBCE}" presName="linNode" presStyleCnt="0"/>
      <dgm:spPr/>
      <dgm:t>
        <a:bodyPr/>
        <a:lstStyle/>
        <a:p>
          <a:endParaRPr lang="en-US"/>
        </a:p>
      </dgm:t>
    </dgm:pt>
    <dgm:pt modelId="{416523E1-7AFD-424A-9181-D4DF01DE7770}" type="pres">
      <dgm:prSet presAssocID="{556AA660-3FAE-4494-A194-3CA22004BBCE}" presName="parentText" presStyleLbl="node1" presStyleIdx="0" presStyleCnt="2" custScaleY="78668" custLinFactNeighborY="188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ABC0EA2-C893-468B-90CC-8534D0DFB1C6}" type="pres">
      <dgm:prSet presAssocID="{556AA660-3FAE-4494-A194-3CA22004BBCE}" presName="descendantText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200AE93-1887-49E1-98E4-51DE746BD4A2}" type="pres">
      <dgm:prSet presAssocID="{8E308EDC-1E7C-44E9-ACB4-864A1C584292}" presName="sp" presStyleCnt="0"/>
      <dgm:spPr/>
      <dgm:t>
        <a:bodyPr/>
        <a:lstStyle/>
        <a:p>
          <a:endParaRPr lang="en-US"/>
        </a:p>
      </dgm:t>
    </dgm:pt>
    <dgm:pt modelId="{9E3F6FA2-BA5C-4016-89F3-CBDB626FB88D}" type="pres">
      <dgm:prSet presAssocID="{53E57F5F-DD08-43C4-B9A2-51011DDF2669}" presName="linNode" presStyleCnt="0"/>
      <dgm:spPr/>
      <dgm:t>
        <a:bodyPr/>
        <a:lstStyle/>
        <a:p>
          <a:endParaRPr lang="en-US"/>
        </a:p>
      </dgm:t>
    </dgm:pt>
    <dgm:pt modelId="{89AF2FD7-4AC6-4C4E-8A89-D351A0BC1398}" type="pres">
      <dgm:prSet presAssocID="{53E57F5F-DD08-43C4-B9A2-51011DDF2669}" presName="parentText" presStyleLbl="node1" presStyleIdx="1" presStyleCnt="2" custScaleY="76537" custLinFactNeighborX="-1367" custLinFactNeighborY="227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D06C747-9AA8-47B0-8236-EB479BDCCDD3}" type="pres">
      <dgm:prSet presAssocID="{53E57F5F-DD08-43C4-B9A2-51011DDF2669}" presName="descendantText" presStyleLbl="alignAccFollowNode1" presStyleIdx="1" presStyleCnt="2" custLinFactNeighborY="572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DE83CF3-1424-4A5B-AE83-D23981671404}" srcId="{53E57F5F-DD08-43C4-B9A2-51011DDF2669}" destId="{C8CBFDC9-EEFD-4228-9C44-F39CAC070DCF}" srcOrd="2" destOrd="0" parTransId="{4E83771A-C734-4C51-A4D5-E9B8DE2AB50B}" sibTransId="{5B45E1FD-82D7-4D5F-A4A3-733F8B7D6F3F}"/>
    <dgm:cxn modelId="{97B2296C-304F-484A-8F65-389D137F9E45}" srcId="{286A974B-6580-408B-8630-B1AB03928C50}" destId="{53E57F5F-DD08-43C4-B9A2-51011DDF2669}" srcOrd="1" destOrd="0" parTransId="{2B3D4707-8ACF-4CB8-A1F7-33630C830A2F}" sibTransId="{0F7D8E33-49D1-4AE5-8262-C3B7BB57E817}"/>
    <dgm:cxn modelId="{E09B2604-2F29-45BE-AED1-0B168A68AB8E}" type="presOf" srcId="{661AD22D-8E6A-4B69-B949-635E143878B5}" destId="{8ABC0EA2-C893-468B-90CC-8534D0DFB1C6}" srcOrd="0" destOrd="0" presId="urn:microsoft.com/office/officeart/2005/8/layout/vList5#1"/>
    <dgm:cxn modelId="{2DC5D90A-F838-470D-AB25-6642C1F01FCE}" srcId="{556AA660-3FAE-4494-A194-3CA22004BBCE}" destId="{3114F45F-E208-40BD-A0EB-8B0198A2D842}" srcOrd="2" destOrd="0" parTransId="{600F5E30-EBFF-45B4-A3F7-01A6980D386E}" sibTransId="{FFA177FD-7F23-42AE-A709-3257463274B6}"/>
    <dgm:cxn modelId="{02D36497-7315-4275-A543-2A2446BC3FF0}" type="presOf" srcId="{53E57F5F-DD08-43C4-B9A2-51011DDF2669}" destId="{89AF2FD7-4AC6-4C4E-8A89-D351A0BC1398}" srcOrd="0" destOrd="0" presId="urn:microsoft.com/office/officeart/2005/8/layout/vList5#1"/>
    <dgm:cxn modelId="{069DD644-9288-4618-AEE0-28A67B364BD3}" type="presOf" srcId="{C8CBFDC9-EEFD-4228-9C44-F39CAC070DCF}" destId="{FD06C747-9AA8-47B0-8236-EB479BDCCDD3}" srcOrd="0" destOrd="2" presId="urn:microsoft.com/office/officeart/2005/8/layout/vList5#1"/>
    <dgm:cxn modelId="{B79509F8-59C1-4209-A159-BDC94B303B4A}" type="presOf" srcId="{DE047F94-059D-43D7-81EB-81323C1E21C0}" destId="{8ABC0EA2-C893-468B-90CC-8534D0DFB1C6}" srcOrd="0" destOrd="3" presId="urn:microsoft.com/office/officeart/2005/8/layout/vList5#1"/>
    <dgm:cxn modelId="{BF0BF356-6382-4C0D-A68B-8ADB883ABF43}" srcId="{556AA660-3FAE-4494-A194-3CA22004BBCE}" destId="{661AD22D-8E6A-4B69-B949-635E143878B5}" srcOrd="0" destOrd="0" parTransId="{6C55E800-BA8B-4FC5-81DF-49B2AE10AAC2}" sibTransId="{89EED0C8-4DF7-45BB-9C72-E95FC450AA4E}"/>
    <dgm:cxn modelId="{9D4C8C24-5AD3-430F-8591-00B19BD01E42}" srcId="{286A974B-6580-408B-8630-B1AB03928C50}" destId="{556AA660-3FAE-4494-A194-3CA22004BBCE}" srcOrd="0" destOrd="0" parTransId="{09B0A48E-F71A-43B0-B2BD-0F0DCFEA1D4E}" sibTransId="{8E308EDC-1E7C-44E9-ACB4-864A1C584292}"/>
    <dgm:cxn modelId="{0DF9EA93-08D7-4175-B3D7-6D8B09365980}" type="presOf" srcId="{286A974B-6580-408B-8630-B1AB03928C50}" destId="{97105E81-2EE1-420E-AC6E-AD066675DCC6}" srcOrd="0" destOrd="0" presId="urn:microsoft.com/office/officeart/2005/8/layout/vList5#1"/>
    <dgm:cxn modelId="{6C36B5A6-E79E-4761-AF50-203FD78C5567}" srcId="{53E57F5F-DD08-43C4-B9A2-51011DDF2669}" destId="{79203824-89BC-4FDA-A76B-D1AAD4B5E972}" srcOrd="0" destOrd="0" parTransId="{F8977E52-BF89-4244-98FA-6961A6F4AE28}" sibTransId="{F5990E62-CFFA-43BA-82D8-400BBF2B9A01}"/>
    <dgm:cxn modelId="{BE6669B1-AB0F-4CF5-9EFD-30610BACA1E2}" srcId="{53E57F5F-DD08-43C4-B9A2-51011DDF2669}" destId="{054E64D1-3C34-4804-B93B-50555C0AD8F4}" srcOrd="1" destOrd="0" parTransId="{83C050CC-FC27-449E-AEBA-C5FD475E6628}" sibTransId="{C16F5743-FAB1-40E4-B10F-55BFE8A0784D}"/>
    <dgm:cxn modelId="{D2DA60CA-CFBB-44F1-B380-80393F45F0BC}" srcId="{556AA660-3FAE-4494-A194-3CA22004BBCE}" destId="{2DA52E13-08BC-428D-A101-0FF8D6CB7846}" srcOrd="1" destOrd="0" parTransId="{4647B9A1-11A5-42FB-9AD4-DFE17F5F2417}" sibTransId="{E1F9144B-49C1-4371-928B-60CF809DDD4B}"/>
    <dgm:cxn modelId="{2FDFEF99-D074-431B-A4F7-8129E071A2B7}" type="presOf" srcId="{054E64D1-3C34-4804-B93B-50555C0AD8F4}" destId="{FD06C747-9AA8-47B0-8236-EB479BDCCDD3}" srcOrd="0" destOrd="1" presId="urn:microsoft.com/office/officeart/2005/8/layout/vList5#1"/>
    <dgm:cxn modelId="{AD13E46B-F783-46C0-80D1-B90BAD4EC2E8}" type="presOf" srcId="{79203824-89BC-4FDA-A76B-D1AAD4B5E972}" destId="{FD06C747-9AA8-47B0-8236-EB479BDCCDD3}" srcOrd="0" destOrd="0" presId="urn:microsoft.com/office/officeart/2005/8/layout/vList5#1"/>
    <dgm:cxn modelId="{FC3350BB-C6CF-4F8A-915E-8F19F969FB88}" type="presOf" srcId="{2DA52E13-08BC-428D-A101-0FF8D6CB7846}" destId="{8ABC0EA2-C893-468B-90CC-8534D0DFB1C6}" srcOrd="0" destOrd="1" presId="urn:microsoft.com/office/officeart/2005/8/layout/vList5#1"/>
    <dgm:cxn modelId="{8D851BCB-47B5-41CA-8CF4-D52E90F687AA}" type="presOf" srcId="{556AA660-3FAE-4494-A194-3CA22004BBCE}" destId="{416523E1-7AFD-424A-9181-D4DF01DE7770}" srcOrd="0" destOrd="0" presId="urn:microsoft.com/office/officeart/2005/8/layout/vList5#1"/>
    <dgm:cxn modelId="{3941A2FD-6F7F-45B3-A402-C4C78BE02F76}" type="presOf" srcId="{3114F45F-E208-40BD-A0EB-8B0198A2D842}" destId="{8ABC0EA2-C893-468B-90CC-8534D0DFB1C6}" srcOrd="0" destOrd="2" presId="urn:microsoft.com/office/officeart/2005/8/layout/vList5#1"/>
    <dgm:cxn modelId="{E6FBE959-6F45-448B-A27B-5D984DE650F5}" srcId="{556AA660-3FAE-4494-A194-3CA22004BBCE}" destId="{DE047F94-059D-43D7-81EB-81323C1E21C0}" srcOrd="3" destOrd="0" parTransId="{5115757B-DA7F-4581-9EB5-5EEE0739E594}" sibTransId="{91ACB21D-F9A5-4461-B58E-E719E51246B6}"/>
    <dgm:cxn modelId="{FA2F5D45-B59E-4B8A-9D1E-C5008925AAE1}" type="presParOf" srcId="{97105E81-2EE1-420E-AC6E-AD066675DCC6}" destId="{B5F12F8D-0B88-4402-80B1-B000DE2AF302}" srcOrd="0" destOrd="0" presId="urn:microsoft.com/office/officeart/2005/8/layout/vList5#1"/>
    <dgm:cxn modelId="{044B7146-8F7E-4B62-B963-A6853019A6B3}" type="presParOf" srcId="{B5F12F8D-0B88-4402-80B1-B000DE2AF302}" destId="{416523E1-7AFD-424A-9181-D4DF01DE7770}" srcOrd="0" destOrd="0" presId="urn:microsoft.com/office/officeart/2005/8/layout/vList5#1"/>
    <dgm:cxn modelId="{87410FFC-F9D2-4CDC-A6B0-C8C05D9835CD}" type="presParOf" srcId="{B5F12F8D-0B88-4402-80B1-B000DE2AF302}" destId="{8ABC0EA2-C893-468B-90CC-8534D0DFB1C6}" srcOrd="1" destOrd="0" presId="urn:microsoft.com/office/officeart/2005/8/layout/vList5#1"/>
    <dgm:cxn modelId="{55706972-8952-4366-B2B3-8459CB6C00F1}" type="presParOf" srcId="{97105E81-2EE1-420E-AC6E-AD066675DCC6}" destId="{9200AE93-1887-49E1-98E4-51DE746BD4A2}" srcOrd="1" destOrd="0" presId="urn:microsoft.com/office/officeart/2005/8/layout/vList5#1"/>
    <dgm:cxn modelId="{5E7C5078-2326-466B-9FFF-D089B2F8CC55}" type="presParOf" srcId="{97105E81-2EE1-420E-AC6E-AD066675DCC6}" destId="{9E3F6FA2-BA5C-4016-89F3-CBDB626FB88D}" srcOrd="2" destOrd="0" presId="urn:microsoft.com/office/officeart/2005/8/layout/vList5#1"/>
    <dgm:cxn modelId="{4DF897C9-22F5-4C36-B8AC-31307BBD871F}" type="presParOf" srcId="{9E3F6FA2-BA5C-4016-89F3-CBDB626FB88D}" destId="{89AF2FD7-4AC6-4C4E-8A89-D351A0BC1398}" srcOrd="0" destOrd="0" presId="urn:microsoft.com/office/officeart/2005/8/layout/vList5#1"/>
    <dgm:cxn modelId="{3C99B163-E04A-46A0-B700-A9D8EE7FCDFB}" type="presParOf" srcId="{9E3F6FA2-BA5C-4016-89F3-CBDB626FB88D}" destId="{FD06C747-9AA8-47B0-8236-EB479BDCCDD3}" srcOrd="1" destOrd="0" presId="urn:microsoft.com/office/officeart/2005/8/layout/vList5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Kašparová Věra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VY_32_INOVACE_09_Čj Synonyma,antonyma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Slova opačného a stejného významu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BC0EA2-C893-468B-90CC-8534D0DFB1C6}">
      <dsp:nvSpPr>
        <dsp:cNvPr id="0" name=""/>
        <dsp:cNvSpPr/>
      </dsp:nvSpPr>
      <dsp:spPr>
        <a:xfrm rot="5400000">
          <a:off x="4464637" y="-1501981"/>
          <a:ext cx="2262981" cy="5266944"/>
        </a:xfrm>
        <a:prstGeom prst="round2SameRect">
          <a:avLst/>
        </a:prstGeom>
        <a:gradFill rotWithShape="1">
          <a:gsLst>
            <a:gs pos="0">
              <a:schemeClr val="accent2">
                <a:tint val="50000"/>
                <a:satMod val="300000"/>
              </a:schemeClr>
            </a:gs>
            <a:gs pos="35000">
              <a:schemeClr val="accent2">
                <a:tint val="37000"/>
                <a:satMod val="300000"/>
              </a:schemeClr>
            </a:gs>
            <a:gs pos="100000">
              <a:schemeClr val="accent2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2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800" kern="1200" noProof="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= OPOZITA </a:t>
          </a:r>
          <a:endParaRPr lang="cs-CZ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SLOVA PROTIKLADNÁ</a:t>
          </a:r>
          <a:endParaRPr lang="cs-CZ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MAJÍ OPAČNÝ VÝZNAM</a:t>
          </a:r>
          <a:endParaRPr lang="cs-CZ" sz="2800" kern="1200" dirty="0"/>
        </a:p>
      </dsp:txBody>
      <dsp:txXfrm rot="-5400000">
        <a:off x="2962656" y="110470"/>
        <a:ext cx="5156474" cy="2042041"/>
      </dsp:txXfrm>
    </dsp:sp>
    <dsp:sp modelId="{416523E1-7AFD-424A-9181-D4DF01DE7770}">
      <dsp:nvSpPr>
        <dsp:cNvPr id="0" name=""/>
        <dsp:cNvSpPr/>
      </dsp:nvSpPr>
      <dsp:spPr>
        <a:xfrm>
          <a:off x="0" y="72019"/>
          <a:ext cx="2962656" cy="2225302"/>
        </a:xfrm>
        <a:prstGeom prst="roundRect">
          <a:avLst/>
        </a:prstGeom>
        <a:solidFill>
          <a:schemeClr val="accent2"/>
        </a:solidFill>
        <a:ln w="50800" cap="flat" cmpd="sng" algn="ctr">
          <a:solidFill>
            <a:schemeClr val="lt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2"/>
        </a:fillRef>
        <a:effectRef idx="1">
          <a:schemeClr val="accent2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noProof="0" dirty="0" smtClean="0">
              <a:solidFill>
                <a:schemeClr val="tx1"/>
              </a:solidFill>
            </a:rPr>
            <a:t>ANTONYMA</a:t>
          </a:r>
          <a:endParaRPr lang="cs-CZ" sz="2800" kern="1200" noProof="0" dirty="0">
            <a:solidFill>
              <a:schemeClr val="tx1"/>
            </a:solidFill>
          </a:endParaRPr>
        </a:p>
      </dsp:txBody>
      <dsp:txXfrm>
        <a:off x="108630" y="180649"/>
        <a:ext cx="2745396" cy="2008042"/>
      </dsp:txXfrm>
    </dsp:sp>
    <dsp:sp modelId="{FD06C747-9AA8-47B0-8236-EB479BDCCDD3}">
      <dsp:nvSpPr>
        <dsp:cNvPr id="0" name=""/>
        <dsp:cNvSpPr/>
      </dsp:nvSpPr>
      <dsp:spPr>
        <a:xfrm rot="5400000">
          <a:off x="4464637" y="760999"/>
          <a:ext cx="2262981" cy="5266944"/>
        </a:xfrm>
        <a:prstGeom prst="round2SameRect">
          <a:avLst/>
        </a:prstGeom>
        <a:gradFill rotWithShape="1">
          <a:gsLst>
            <a:gs pos="0">
              <a:schemeClr val="accent6">
                <a:tint val="50000"/>
                <a:satMod val="300000"/>
              </a:schemeClr>
            </a:gs>
            <a:gs pos="35000">
              <a:schemeClr val="accent6">
                <a:tint val="37000"/>
                <a:satMod val="300000"/>
              </a:schemeClr>
            </a:gs>
            <a:gs pos="100000">
              <a:schemeClr val="accent6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6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6"/>
        </a:lnRef>
        <a:fillRef idx="2">
          <a:schemeClr val="accent6"/>
        </a:fillRef>
        <a:effectRef idx="1">
          <a:schemeClr val="accent6"/>
        </a:effectRef>
        <a:fontRef idx="minor">
          <a:schemeClr val="dk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800" kern="1200" noProof="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SLOVA SOUZNAČNÁ</a:t>
          </a:r>
          <a:endParaRPr lang="cs-CZ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MAJÍ STEJNÝ NEBO PODOBNÝ VÝZNAM</a:t>
          </a:r>
          <a:endParaRPr lang="cs-CZ" sz="2800" kern="1200" dirty="0"/>
        </a:p>
      </dsp:txBody>
      <dsp:txXfrm rot="-5400000">
        <a:off x="2962656" y="2373450"/>
        <a:ext cx="5156474" cy="2042041"/>
      </dsp:txXfrm>
    </dsp:sp>
    <dsp:sp modelId="{89AF2FD7-4AC6-4C4E-8A89-D351A0BC1398}">
      <dsp:nvSpPr>
        <dsp:cNvPr id="0" name=""/>
        <dsp:cNvSpPr/>
      </dsp:nvSpPr>
      <dsp:spPr>
        <a:xfrm>
          <a:off x="0" y="2360939"/>
          <a:ext cx="2962656" cy="2165022"/>
        </a:xfrm>
        <a:prstGeom prst="roundRect">
          <a:avLst/>
        </a:prstGeom>
        <a:solidFill>
          <a:schemeClr val="accent6"/>
        </a:solidFill>
        <a:ln w="50800" cap="flat" cmpd="sng" algn="ctr">
          <a:solidFill>
            <a:schemeClr val="lt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6"/>
        </a:fillRef>
        <a:effectRef idx="1">
          <a:schemeClr val="accent6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noProof="0" dirty="0" smtClean="0"/>
            <a:t> </a:t>
          </a:r>
          <a:r>
            <a:rPr lang="cs-CZ" sz="2900" kern="1200" noProof="0" dirty="0" smtClean="0">
              <a:solidFill>
                <a:schemeClr val="tx1"/>
              </a:solidFill>
            </a:rPr>
            <a:t>SYNONYMA</a:t>
          </a:r>
          <a:endParaRPr lang="cs-CZ" sz="2900" kern="1200" noProof="0" dirty="0">
            <a:solidFill>
              <a:schemeClr val="tx1"/>
            </a:solidFill>
          </a:endParaRPr>
        </a:p>
      </dsp:txBody>
      <dsp:txXfrm>
        <a:off x="105688" y="2466627"/>
        <a:ext cx="2751280" cy="19536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#1" minVer="12.0">
  <dgm:title val=""/>
  <dgm:desc val=""/>
  <dgm:catLst>
    <dgm:cat type="list" pri="14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h" for="ch" forName="linNode" refType="h"/>
      <dgm:constr type="w" for="ch" forName="linNode" refType="w"/>
      <dgm:constr type="primFontSz" for="des" forName="parentText" op="equ" val="100"/>
      <dgm:constr type="primFontSz" for="des" forName="descendantText" op="equ" val="100"/>
      <dgm:constr type="primFontSz" for="des" forName="descendantText" refType="primFontSz" refFor="des" refForName="parentText" op="lte"/>
    </dgm:constr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/>
          <dgm:ruleLst>
            <dgm:rule type="primFontSz" val="2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lMarg" refType="primFontSz" fact="0.56"/>
                <dgm:constr type="rMarg" refType="primFontSz" fact="0.56"/>
              </dgm:constrLst>
              <dgm:ruleLst>
                <dgm:rule type="primFontSz" val="2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constr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B2B922-DAD1-4858-A6CA-329A811EF4D4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5AD2FD-24BA-4CF6-B703-722CE6E392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09596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ED559-CAD0-44E7-B268-648A2643B326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SLOVA OPAČNÉHO VÝZNAMU - ANTONYMA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5AD2FD-24BA-4CF6-B703-722CE6E392C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42335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SLOVA STEJNÉHO VÝZNAMU - SYNONYMA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5AD2FD-24BA-4CF6-B703-722CE6E392C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03663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A4908-54FD-475D-89F3-A59F4A10F65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F8401BD-B20E-4163-829B-DAA81D47C3F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A4908-54FD-475D-89F3-A59F4A10F65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401BD-B20E-4163-829B-DAA81D47C3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A4908-54FD-475D-89F3-A59F4A10F65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401BD-B20E-4163-829B-DAA81D47C3F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A4908-54FD-475D-89F3-A59F4A10F65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401BD-B20E-4163-829B-DAA81D47C3F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A4908-54FD-475D-89F3-A59F4A10F65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401BD-B20E-4163-829B-DAA81D47C3F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A4908-54FD-475D-89F3-A59F4A10F65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401BD-B20E-4163-829B-DAA81D47C3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A4908-54FD-475D-89F3-A59F4A10F65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401BD-B20E-4163-829B-DAA81D47C3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A4908-54FD-475D-89F3-A59F4A10F65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401BD-B20E-4163-829B-DAA81D47C3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A4908-54FD-475D-89F3-A59F4A10F65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401BD-B20E-4163-829B-DAA81D47C3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A4908-54FD-475D-89F3-A59F4A10F65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401BD-B20E-4163-829B-DAA81D47C3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A4908-54FD-475D-89F3-A59F4A10F65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401BD-B20E-4163-829B-DAA81D47C3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34A1-3319-4CD2-BE17-B001C2A0C62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74054-FFA0-4A6C-901C-A036BADB2D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19704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34A1-3319-4CD2-BE17-B001C2A0C62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74054-FFA0-4A6C-901C-A036BADB2D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0178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34A1-3319-4CD2-BE17-B001C2A0C62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74054-FFA0-4A6C-901C-A036BADB2D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44699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34A1-3319-4CD2-BE17-B001C2A0C62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74054-FFA0-4A6C-901C-A036BADB2D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28874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34A1-3319-4CD2-BE17-B001C2A0C62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74054-FFA0-4A6C-901C-A036BADB2D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95801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34A1-3319-4CD2-BE17-B001C2A0C62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74054-FFA0-4A6C-901C-A036BADB2D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677023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34A1-3319-4CD2-BE17-B001C2A0C62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74054-FFA0-4A6C-901C-A036BADB2D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3650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34A1-3319-4CD2-BE17-B001C2A0C62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74054-FFA0-4A6C-901C-A036BADB2D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23028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34A1-3319-4CD2-BE17-B001C2A0C62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74054-FFA0-4A6C-901C-A036BADB2D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315900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34A1-3319-4CD2-BE17-B001C2A0C62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74054-FFA0-4A6C-901C-A036BADB2D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876085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834A1-3319-4CD2-BE17-B001C2A0C62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74054-FFA0-4A6C-901C-A036BADB2D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6770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D7A4908-54FD-475D-89F3-A59F4A10F65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F8401BD-B20E-4163-829B-DAA81D47C3F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6834A1-3319-4CD2-BE17-B001C2A0C62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774054-FFA0-4A6C-901C-A036BADB2D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46530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95661702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573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     Anotace: Prezentace vysvětluje dané pojmy. Dále žáci k sobě navzájem spojují slova opačného významu a slova stejného významu. Učivo je určeno pro 2.stupeň ZŠ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94121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144016"/>
          </a:xfrm>
        </p:spPr>
        <p:txBody>
          <a:bodyPr/>
          <a:lstStyle/>
          <a:p>
            <a:r>
              <a:rPr lang="cs-CZ" dirty="0" smtClean="0"/>
              <a:t>Vysvětlení pojmů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6349981"/>
              </p:ext>
            </p:extLst>
          </p:nvPr>
        </p:nvGraphicFramePr>
        <p:xfrm>
          <a:off x="467544" y="1196752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34223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16523E1-7AFD-424A-9181-D4DF01DE77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graphicEl>
                                              <a:dgm id="{416523E1-7AFD-424A-9181-D4DF01DE77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graphicEl>
                                              <a:dgm id="{416523E1-7AFD-424A-9181-D4DF01DE77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9AF2FD7-4AC6-4C4E-8A89-D351A0BC13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graphicEl>
                                              <a:dgm id="{89AF2FD7-4AC6-4C4E-8A89-D351A0BC13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graphicEl>
                                              <a:dgm id="{89AF2FD7-4AC6-4C4E-8A89-D351A0BC13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ABC0EA2-C893-468B-90CC-8534D0DFB1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graphicEl>
                                              <a:dgm id="{8ABC0EA2-C893-468B-90CC-8534D0DFB1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graphicEl>
                                              <a:dgm id="{8ABC0EA2-C893-468B-90CC-8534D0DFB1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D06C747-9AA8-47B0-8236-EB479BDCCD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graphicEl>
                                              <a:dgm id="{FD06C747-9AA8-47B0-8236-EB479BDCCD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graphicEl>
                                              <a:dgm id="{FD06C747-9AA8-47B0-8236-EB479BDCCD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4653136"/>
          </a:xfrm>
        </p:spPr>
        <p:txBody>
          <a:bodyPr/>
          <a:lstStyle/>
          <a:p>
            <a:r>
              <a:rPr lang="cs-CZ" dirty="0" smtClean="0"/>
              <a:t>SPOJ ČAROU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DVOJICE SLOV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6838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600200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SLOVA OPAČNÉHO VÝZNAMU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graphicFrame>
        <p:nvGraphicFramePr>
          <p:cNvPr id="16" name="Zástupný symbol pro obsah 1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2879749"/>
              </p:ext>
            </p:extLst>
          </p:nvPr>
        </p:nvGraphicFramePr>
        <p:xfrm>
          <a:off x="457200" y="1556796"/>
          <a:ext cx="8229600" cy="4493484"/>
        </p:xfrm>
        <a:graphic>
          <a:graphicData uri="http://schemas.openxmlformats.org/drawingml/2006/table">
            <a:tbl>
              <a:tblPr firstRow="1" bandRow="1">
                <a:tableStyleId>{46F890A9-2807-4EBB-B81D-B2AA78EC7F39}</a:tableStyleId>
              </a:tblPr>
              <a:tblGrid>
                <a:gridCol w="4114800"/>
                <a:gridCol w="4114800"/>
              </a:tblGrid>
              <a:tr h="374457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MALÝ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VELKÝ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4457">
                <a:tc>
                  <a:txBody>
                    <a:bodyPr/>
                    <a:lstStyle/>
                    <a:p>
                      <a:r>
                        <a:rPr lang="cs-CZ" dirty="0" smtClean="0"/>
                        <a:t>PILNÝ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DEN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4457">
                <a:tc>
                  <a:txBody>
                    <a:bodyPr/>
                    <a:lstStyle/>
                    <a:p>
                      <a:r>
                        <a:rPr lang="cs-CZ" dirty="0" smtClean="0"/>
                        <a:t>KONEC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MOKRO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4457">
                <a:tc>
                  <a:txBody>
                    <a:bodyPr/>
                    <a:lstStyle/>
                    <a:p>
                      <a:r>
                        <a:rPr lang="cs-CZ" dirty="0" smtClean="0"/>
                        <a:t>ZIMA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HORKÝ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4457">
                <a:tc>
                  <a:txBody>
                    <a:bodyPr/>
                    <a:lstStyle/>
                    <a:p>
                      <a:r>
                        <a:rPr lang="cs-CZ" dirty="0" smtClean="0"/>
                        <a:t>NOC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LÍNÝ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4457"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SVĚTLÝ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4457">
                <a:tc>
                  <a:txBody>
                    <a:bodyPr/>
                    <a:lstStyle/>
                    <a:p>
                      <a:r>
                        <a:rPr lang="cs-CZ" dirty="0" smtClean="0"/>
                        <a:t>ČISTÝ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PRAVDA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4457">
                <a:tc>
                  <a:txBody>
                    <a:bodyPr/>
                    <a:lstStyle/>
                    <a:p>
                      <a:r>
                        <a:rPr lang="cs-CZ" dirty="0" smtClean="0"/>
                        <a:t>TMAVÝ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ŠPINAVÝ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4457">
                <a:tc>
                  <a:txBody>
                    <a:bodyPr/>
                    <a:lstStyle/>
                    <a:p>
                      <a:r>
                        <a:rPr lang="cs-CZ" dirty="0" smtClean="0"/>
                        <a:t>SUCHO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ZAČÁTEK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4457">
                <a:tc>
                  <a:txBody>
                    <a:bodyPr/>
                    <a:lstStyle/>
                    <a:p>
                      <a:r>
                        <a:rPr lang="cs-CZ" dirty="0" smtClean="0"/>
                        <a:t>TLUSTÝ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TEPLO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4457">
                <a:tc>
                  <a:txBody>
                    <a:bodyPr/>
                    <a:lstStyle/>
                    <a:p>
                      <a:r>
                        <a:rPr lang="cs-CZ" dirty="0" smtClean="0"/>
                        <a:t>STUDENÝ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4457">
                <a:tc>
                  <a:txBody>
                    <a:bodyPr/>
                    <a:lstStyle/>
                    <a:p>
                      <a:r>
                        <a:rPr lang="cs-CZ" dirty="0" smtClean="0"/>
                        <a:t>LEŽ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TENKÝ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668784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600200"/>
          </a:xfrm>
        </p:spPr>
        <p:txBody>
          <a:bodyPr/>
          <a:lstStyle/>
          <a:p>
            <a:r>
              <a:rPr lang="cs-CZ" dirty="0" smtClean="0"/>
              <a:t>SLOVA STEJNÉHO VÝZNAMU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0915982"/>
              </p:ext>
            </p:extLst>
          </p:nvPr>
        </p:nvGraphicFramePr>
        <p:xfrm>
          <a:off x="457200" y="1600200"/>
          <a:ext cx="8229600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POSTEL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VÁLENDA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DVEŘE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ODVÁŽNÝ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VÝTAH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MLÁTIT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STATEČNÝ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VRATA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MNOHO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LEVNÝ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POSCHODÍ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PADĚLANÝ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ZDVIŽ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NEUČESANÝ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PORUCHA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LACINÝ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PATRO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FALŠOVANÝ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HODNĚ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LUCERNA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ROZCUCHANÝ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ZÁVADA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LAMPA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7000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53161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113</TotalTime>
  <Words>155</Words>
  <Application>Microsoft Office PowerPoint</Application>
  <PresentationFormat>Předvádění na obrazovce (4:3)</PresentationFormat>
  <Paragraphs>73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Exekutivní</vt:lpstr>
      <vt:lpstr>Motiv systému Office</vt:lpstr>
      <vt:lpstr>Prezentace aplikace PowerPoint</vt:lpstr>
      <vt:lpstr>Prezentace aplikace PowerPoint</vt:lpstr>
      <vt:lpstr>Vysvětlení pojmů</vt:lpstr>
      <vt:lpstr>SPOJ ČAROU   DVOJICE SLOV</vt:lpstr>
      <vt:lpstr>SLOVA OPAČNÉHO VÝZNAMU</vt:lpstr>
      <vt:lpstr>SLOVA STEJNÉHO VÝZNAMU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</dc:title>
  <dc:creator>...</dc:creator>
  <cp:lastModifiedBy>Slováková Olga</cp:lastModifiedBy>
  <cp:revision>21</cp:revision>
  <dcterms:created xsi:type="dcterms:W3CDTF">2011-10-09T17:45:35Z</dcterms:created>
  <dcterms:modified xsi:type="dcterms:W3CDTF">2012-11-23T13:47:51Z</dcterms:modified>
</cp:coreProperties>
</file>