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7" r:id="rId2"/>
    <p:sldId id="266" r:id="rId3"/>
    <p:sldId id="265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FDD2C2-E0F8-4685-989D-36AC24589BA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F90AA-A890-4585-BB35-322F5F6109AF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690336"/>
            <a:ext cx="73448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VY_12_INOVACE_14_VýSTUPNÍ </a:t>
            </a:r>
            <a:r>
              <a:rPr lang="cs-CZ" dirty="0"/>
              <a:t>ZAŘÍZENÍ PC_ICT_LUKOVSKÁ</a:t>
            </a:r>
          </a:p>
          <a:p>
            <a:endParaRPr lang="cs-CZ" dirty="0"/>
          </a:p>
          <a:p>
            <a:pPr algn="ctr"/>
            <a:r>
              <a:rPr lang="cs-CZ" dirty="0"/>
              <a:t>SŠ, ZŠ a MŠ, Karviná, příspěvková organizace</a:t>
            </a:r>
            <a:endParaRPr lang="cs-CZ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40" y="4941168"/>
            <a:ext cx="8899676" cy="1205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8523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0249821"/>
              </p:ext>
            </p:extLst>
          </p:nvPr>
        </p:nvGraphicFramePr>
        <p:xfrm>
          <a:off x="971600" y="692699"/>
          <a:ext cx="7200799" cy="5587453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36088"/>
                <a:gridCol w="5264711"/>
              </a:tblGrid>
              <a:tr h="6714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6350" indent="0" algn="l" defTabSz="914400" rtl="0" eaLnBrk="1" fontAlgn="auto" latinLnBrk="0" hangingPunct="1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Prezentace „Výstupní zařízení počítače“ slouží</a:t>
                      </a:r>
                      <a:r>
                        <a:rPr lang="cs-CZ" sz="1200" baseline="0" dirty="0" smtClean="0">
                          <a:effectLst/>
                        </a:rPr>
                        <a:t> k seznámení s  terminologií zařízení, která jsou běžně využívána</a:t>
                      </a:r>
                      <a:r>
                        <a:rPr lang="cs-CZ" sz="1200" dirty="0" smtClean="0">
                          <a:effectLst/>
                        </a:rPr>
                        <a:t> v ICT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02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Hana Lukovská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99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Sada DUM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Inovace a zkvalitnění výuky směřující k rozvoji čtenářské a informační gramotnosti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02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Informační a komunikační technologie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02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Ovládat základní obsluhu počítače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14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Výstupní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zařízení PC,  monitor, tiskárna, reproduktory, sluchátka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99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Prezentace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</a:rPr>
                        <a:t>Power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Point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02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Žák základní školy praktické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99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vzdělávání - 6. 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8955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 </a:t>
                      </a:r>
                      <a:r>
                        <a:rPr lang="cs-CZ" sz="1200" dirty="0" smtClean="0">
                          <a:effectLst/>
                        </a:rPr>
                        <a:t>13. </a:t>
                      </a:r>
                      <a:r>
                        <a:rPr lang="cs-CZ" sz="1200" dirty="0">
                          <a:effectLst/>
                        </a:rPr>
                        <a:t>3. 2013, třída VI. C, pracoviště Komenského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Střední škola, Základní škola a Mateřská škola, Karviná, příspěvková organizace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99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Zdroj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Microsoft Office </a:t>
                      </a:r>
                      <a:r>
                        <a:rPr lang="cs-CZ" sz="1200" dirty="0" err="1">
                          <a:effectLst/>
                        </a:rPr>
                        <a:t>Clipart</a:t>
                      </a:r>
                      <a:endParaRPr lang="cs-CZ" sz="12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0358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203122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VÝSTUPNÍ ZAŘÍZENÍ POČÍTAČE</a:t>
            </a:r>
            <a:endParaRPr lang="cs-CZ" sz="3600" b="1" dirty="0"/>
          </a:p>
        </p:txBody>
      </p:sp>
      <p:sp>
        <p:nvSpPr>
          <p:cNvPr id="3" name="Obdélník 2"/>
          <p:cNvSpPr/>
          <p:nvPr/>
        </p:nvSpPr>
        <p:spPr>
          <a:xfrm>
            <a:off x="1151620" y="3105835"/>
            <a:ext cx="705678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/>
              <a:t>P</a:t>
            </a:r>
            <a:r>
              <a:rPr lang="cs-CZ" sz="2800" dirty="0" smtClean="0"/>
              <a:t>omocí těchto zařízení se k nám dostávají všechny informace z počítače – </a:t>
            </a:r>
            <a:r>
              <a:rPr lang="cs-CZ" sz="2800" b="1" u="sng" dirty="0" smtClean="0"/>
              <a:t>VYSTUPUJÍ</a:t>
            </a:r>
            <a:r>
              <a:rPr lang="cs-CZ" sz="2800" dirty="0"/>
              <a:t> </a:t>
            </a:r>
            <a:r>
              <a:rPr lang="cs-CZ" sz="2800" dirty="0" smtClean="0"/>
              <a:t>k nám.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28899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Obrázek 2" descr="MP900402145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212976"/>
            <a:ext cx="3164415" cy="2829495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03648" y="1141124"/>
            <a:ext cx="705678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/>
              <a:t>Monitor</a:t>
            </a:r>
            <a:endParaRPr lang="cs-CZ" sz="3600" b="1" dirty="0"/>
          </a:p>
          <a:p>
            <a:r>
              <a:rPr lang="cs-CZ" sz="2400" dirty="0" smtClean="0"/>
              <a:t>Nám ukazuje veškerou naši práci na počítači. Zobrazuje </a:t>
            </a:r>
            <a:r>
              <a:rPr lang="cs-CZ" sz="2400" smtClean="0"/>
              <a:t>textové </a:t>
            </a:r>
            <a:r>
              <a:rPr lang="cs-CZ" sz="2400" smtClean="0"/>
              <a:t>informace (to</a:t>
            </a:r>
            <a:r>
              <a:rPr lang="cs-CZ" sz="2400" dirty="0" smtClean="0"/>
              <a:t>, co je napsáno) a grafické informace (obrázky, ikony atd.).</a:t>
            </a:r>
            <a:endParaRPr lang="cs-CZ" sz="2400" dirty="0"/>
          </a:p>
        </p:txBody>
      </p:sp>
      <p:pic>
        <p:nvPicPr>
          <p:cNvPr id="1026" name="Obrázek 1" descr="MP900402156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12976"/>
            <a:ext cx="2016224" cy="253654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5917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1196752"/>
            <a:ext cx="6984776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/>
              <a:t>Tiskárna</a:t>
            </a:r>
            <a:endParaRPr lang="cs-CZ" sz="3600" b="1" dirty="0"/>
          </a:p>
          <a:p>
            <a:r>
              <a:rPr lang="cs-CZ" sz="2400" dirty="0"/>
              <a:t>Pomocí </a:t>
            </a:r>
            <a:r>
              <a:rPr lang="cs-CZ" sz="2400" dirty="0" smtClean="0"/>
              <a:t>tiskárny můžeme přenést (vytisknout) data (dopis, obrázek, recept z internetu atd.), která máme v počítači na papír. Můžeme tisknout černobíle i barevně. </a:t>
            </a:r>
            <a:endParaRPr lang="cs-CZ" sz="2400" dirty="0"/>
          </a:p>
        </p:txBody>
      </p:sp>
      <p:pic>
        <p:nvPicPr>
          <p:cNvPr id="4" name="Obrázek 3" descr="C:\Users\lukovska\AppData\Local\Microsoft\Windows\Temporary Internet Files\Content.IE5\190B71EJ\MC900396876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320410"/>
            <a:ext cx="2880320" cy="28448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48075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1398534"/>
            <a:ext cx="67687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/>
              <a:t>Reproduktory (bedničky)</a:t>
            </a:r>
          </a:p>
          <a:p>
            <a:r>
              <a:rPr lang="cs-CZ" sz="2400" dirty="0" smtClean="0"/>
              <a:t>Nám umožňují slyšet zvukové signály </a:t>
            </a:r>
            <a:r>
              <a:rPr lang="cs-CZ" sz="2400" dirty="0"/>
              <a:t>z počítače </a:t>
            </a:r>
            <a:r>
              <a:rPr lang="cs-CZ" sz="2400" dirty="0" smtClean="0"/>
              <a:t>(hudba, slovo, různé zvukové </a:t>
            </a:r>
            <a:r>
              <a:rPr lang="cs-CZ" sz="2400" dirty="0"/>
              <a:t>efekty </a:t>
            </a:r>
            <a:r>
              <a:rPr lang="cs-CZ" sz="2400" dirty="0" smtClean="0"/>
              <a:t>atd.)</a:t>
            </a:r>
            <a:endParaRPr lang="cs-CZ" sz="2400" dirty="0"/>
          </a:p>
        </p:txBody>
      </p:sp>
      <p:pic>
        <p:nvPicPr>
          <p:cNvPr id="4" name="Obrázek 3" descr="C:\Users\lukovska\AppData\Local\Microsoft\Windows\Temporary Internet Files\Content.IE5\R2S8XZ1W\MP900402143[1]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241" y="3284984"/>
            <a:ext cx="2826023" cy="2796153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23176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C:\Users\lukovska\AppData\Local\Microsoft\Windows\Temporary Internet Files\Content.IE5\H46A0I3B\MP900341996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56992"/>
            <a:ext cx="3240360" cy="2821105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  <p:sp>
        <p:nvSpPr>
          <p:cNvPr id="2" name="Obdélník 1"/>
          <p:cNvSpPr/>
          <p:nvPr/>
        </p:nvSpPr>
        <p:spPr>
          <a:xfrm>
            <a:off x="1547664" y="1340768"/>
            <a:ext cx="6984776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/>
              <a:t>Sluchátka</a:t>
            </a:r>
            <a:endParaRPr lang="cs-CZ" sz="3600" b="1" dirty="0"/>
          </a:p>
          <a:p>
            <a:r>
              <a:rPr lang="cs-CZ" sz="2400" dirty="0" smtClean="0"/>
              <a:t>Jsou malé reproduktory, které jsou vyrobeny tak, abychom je mohli mít přímo na uších a nikoho neobtěžovali např. hlasitou hudbou, nebo aby naopak někdo nerušil nás.</a:t>
            </a:r>
            <a:endParaRPr lang="cs-CZ" sz="2400" dirty="0"/>
          </a:p>
        </p:txBody>
      </p:sp>
      <p:pic>
        <p:nvPicPr>
          <p:cNvPr id="4" name="Obrázek 3" descr="C:\Users\lukovska\AppData\Local\Microsoft\Windows\Temporary Internet Files\Content.IE5\R2S8XZ1W\MC900441330[1]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5289" y="3441700"/>
            <a:ext cx="2523356" cy="249864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788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5776" y="2924944"/>
            <a:ext cx="41044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dirty="0"/>
              <a:t>konec </a:t>
            </a:r>
            <a:r>
              <a:rPr lang="cs-CZ" sz="7200" dirty="0">
                <a:sym typeface="Wingdings"/>
              </a:rPr>
              <a:t>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659486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152</TotalTime>
  <Words>263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lukovska</dc:creator>
  <cp:lastModifiedBy>lukovska</cp:lastModifiedBy>
  <cp:revision>16</cp:revision>
  <dcterms:created xsi:type="dcterms:W3CDTF">2013-03-25T22:14:32Z</dcterms:created>
  <dcterms:modified xsi:type="dcterms:W3CDTF">2013-03-26T10:21:22Z</dcterms:modified>
</cp:coreProperties>
</file>