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8"/>
  </p:notesMasterIdLst>
  <p:sldIdLst>
    <p:sldId id="260" r:id="rId3"/>
    <p:sldId id="262" r:id="rId4"/>
    <p:sldId id="256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702" autoAdjust="0"/>
  </p:normalViewPr>
  <p:slideViewPr>
    <p:cSldViewPr>
      <p:cViewPr>
        <p:scale>
          <a:sx n="108" d="100"/>
          <a:sy n="108" d="100"/>
        </p:scale>
        <p:origin x="-2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VY_32_INOVACE_10_Český </a:t>
          </a:r>
          <a:r>
            <a:rPr lang="cs-CZ" sz="2000" baseline="0" dirty="0" smtClean="0"/>
            <a:t>jazyk - sloh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Přísloví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D18A3A-93B3-4F75-8EA0-4BAB9674A6F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347F71-C081-416E-9659-62D6250E2F3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678279-3934-4618-97CD-46AE8BBA867C}" type="presOf" srcId="{D1B46980-6531-4606-95E6-44980827E919}" destId="{2BE915AB-18AA-4053-B92C-3BFC9ED204BB}" srcOrd="1" destOrd="0" presId="urn:microsoft.com/office/officeart/2005/8/layout/target3"/>
    <dgm:cxn modelId="{B86B9828-C80F-4F2F-BFA2-A9A1B2DF6FC6}" type="presOf" srcId="{D8197B8C-B260-4A16-BDF4-0947B075E274}" destId="{25B08C86-7E15-44DC-BE7F-FFB55DD49D12}" srcOrd="0" destOrd="0" presId="urn:microsoft.com/office/officeart/2005/8/layout/target3"/>
    <dgm:cxn modelId="{C24757DF-3282-4547-92B9-C4356AE5B9D0}" type="presOf" srcId="{4C35D32F-0EAB-4CD7-82EE-45574DC2A586}" destId="{890E4F0B-2866-4A3F-A3C7-2A14B1797930}" srcOrd="1" destOrd="0" presId="urn:microsoft.com/office/officeart/2005/8/layout/target3"/>
    <dgm:cxn modelId="{58D7812D-BB73-4BD0-81B4-4BA352513A8C}" type="presOf" srcId="{4C35D32F-0EAB-4CD7-82EE-45574DC2A586}" destId="{8BEBB6EC-1DAA-4CAC-8A25-BC0FCBD5DBD5}" srcOrd="0" destOrd="0" presId="urn:microsoft.com/office/officeart/2005/8/layout/target3"/>
    <dgm:cxn modelId="{6D21B232-EDE0-4B18-A045-69E11FD52297}" type="presOf" srcId="{D8197B8C-B260-4A16-BDF4-0947B075E274}" destId="{5A5FFA88-C948-4069-8E93-59FA12366E83}" srcOrd="1" destOrd="0" presId="urn:microsoft.com/office/officeart/2005/8/layout/target3"/>
    <dgm:cxn modelId="{4BB3FCF9-B817-40CA-AE47-E73DA1799C14}" type="presOf" srcId="{757F3AB3-0718-4624-B441-E567A8F0AB56}" destId="{333A1088-737F-45CB-B68E-254E46348037}" srcOrd="0" destOrd="0" presId="urn:microsoft.com/office/officeart/2005/8/layout/target3"/>
    <dgm:cxn modelId="{FC77B833-7B7A-464C-A086-C06224D71B1F}" type="presOf" srcId="{B651F6E3-6281-48DB-9319-2AEAFDAE7572}" destId="{619D679B-A015-4ECF-8348-D1034C574F40}" srcOrd="0" destOrd="0" presId="urn:microsoft.com/office/officeart/2005/8/layout/target3"/>
    <dgm:cxn modelId="{5141BCF2-B452-41B0-A3C5-FD833158AE10}" type="presOf" srcId="{D1D4F407-5343-4D3F-B5B9-D407B03CAEB4}" destId="{D005CE8C-CC26-4C3E-AC11-E15060ECD759}" srcOrd="0" destOrd="0" presId="urn:microsoft.com/office/officeart/2005/8/layout/target3"/>
    <dgm:cxn modelId="{526C09C4-D953-4E18-AC2A-F968CFBDDE5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9A83E9-19DB-4FDA-B31C-B6477F5FBE86}" type="presParOf" srcId="{333A1088-737F-45CB-B68E-254E46348037}" destId="{F5ABB229-8D3B-4694-996A-96F23CF14429}" srcOrd="0" destOrd="0" presId="urn:microsoft.com/office/officeart/2005/8/layout/target3"/>
    <dgm:cxn modelId="{E8DA5DEA-E05D-4680-B5BC-A7EEC3835C2A}" type="presParOf" srcId="{333A1088-737F-45CB-B68E-254E46348037}" destId="{F41139FD-01EE-4571-8B17-4FB00FC51163}" srcOrd="1" destOrd="0" presId="urn:microsoft.com/office/officeart/2005/8/layout/target3"/>
    <dgm:cxn modelId="{8B50C4B2-A601-4686-95C1-979055395B3B}" type="presParOf" srcId="{333A1088-737F-45CB-B68E-254E46348037}" destId="{D005CE8C-CC26-4C3E-AC11-E15060ECD759}" srcOrd="2" destOrd="0" presId="urn:microsoft.com/office/officeart/2005/8/layout/target3"/>
    <dgm:cxn modelId="{195AC500-3072-4062-AB65-B29C76D6E05E}" type="presParOf" srcId="{333A1088-737F-45CB-B68E-254E46348037}" destId="{2C702D82-9B77-49B7-9568-BB8EB47C3372}" srcOrd="3" destOrd="0" presId="urn:microsoft.com/office/officeart/2005/8/layout/target3"/>
    <dgm:cxn modelId="{AE5C133D-4AB2-4F7C-A36A-20A90F30CE7F}" type="presParOf" srcId="{333A1088-737F-45CB-B68E-254E46348037}" destId="{A52A0455-90FF-4808-ABD0-F02540D31D5A}" srcOrd="4" destOrd="0" presId="urn:microsoft.com/office/officeart/2005/8/layout/target3"/>
    <dgm:cxn modelId="{6B10A9DB-5DA1-45E0-8E33-CC3346E69AD6}" type="presParOf" srcId="{333A1088-737F-45CB-B68E-254E46348037}" destId="{6140AFEC-043D-4C43-A2F9-D0F5331DF3A3}" srcOrd="5" destOrd="0" presId="urn:microsoft.com/office/officeart/2005/8/layout/target3"/>
    <dgm:cxn modelId="{6DCCF0A6-BFB8-4644-B0B0-9E7E32CF714D}" type="presParOf" srcId="{333A1088-737F-45CB-B68E-254E46348037}" destId="{9358AC05-5D7D-4327-9F80-1AD486AEA664}" srcOrd="6" destOrd="0" presId="urn:microsoft.com/office/officeart/2005/8/layout/target3"/>
    <dgm:cxn modelId="{69933B7D-B962-4F42-817A-803D29D27173}" type="presParOf" srcId="{333A1088-737F-45CB-B68E-254E46348037}" destId="{313FC574-E1CD-4FB4-B054-0B805CE0447D}" srcOrd="7" destOrd="0" presId="urn:microsoft.com/office/officeart/2005/8/layout/target3"/>
    <dgm:cxn modelId="{F2190238-65CB-4500-8542-E6449C5A4507}" type="presParOf" srcId="{333A1088-737F-45CB-B68E-254E46348037}" destId="{619D679B-A015-4ECF-8348-D1034C574F40}" srcOrd="8" destOrd="0" presId="urn:microsoft.com/office/officeart/2005/8/layout/target3"/>
    <dgm:cxn modelId="{7E089634-94A6-4EFF-9B2D-F48B019FBD39}" type="presParOf" srcId="{333A1088-737F-45CB-B68E-254E46348037}" destId="{322283A8-4A27-4CDA-BAE3-F381106A9174}" srcOrd="9" destOrd="0" presId="urn:microsoft.com/office/officeart/2005/8/layout/target3"/>
    <dgm:cxn modelId="{2F0714E9-9D8B-4381-B679-FED2BAE654B4}" type="presParOf" srcId="{333A1088-737F-45CB-B68E-254E46348037}" destId="{FFC9F71D-1B4F-4AD9-A4A6-86ADEFC8AF5C}" srcOrd="10" destOrd="0" presId="urn:microsoft.com/office/officeart/2005/8/layout/target3"/>
    <dgm:cxn modelId="{30745508-1317-4C9D-B84F-B23EBA3279C4}" type="presParOf" srcId="{333A1088-737F-45CB-B68E-254E46348037}" destId="{25B08C86-7E15-44DC-BE7F-FFB55DD49D12}" srcOrd="11" destOrd="0" presId="urn:microsoft.com/office/officeart/2005/8/layout/target3"/>
    <dgm:cxn modelId="{2281731F-ABBB-45B8-827C-271BE1F1849D}" type="presParOf" srcId="{333A1088-737F-45CB-B68E-254E46348037}" destId="{76644BE8-9D7C-4C09-B250-3D10AF48CBB7}" srcOrd="12" destOrd="0" presId="urn:microsoft.com/office/officeart/2005/8/layout/target3"/>
    <dgm:cxn modelId="{80C8AF9E-D984-4560-9307-8C47F53809D8}" type="presParOf" srcId="{333A1088-737F-45CB-B68E-254E46348037}" destId="{EE85B701-7295-41C0-BA7A-34D3756A2AE6}" srcOrd="13" destOrd="0" presId="urn:microsoft.com/office/officeart/2005/8/layout/target3"/>
    <dgm:cxn modelId="{74F2AC1C-0A30-4E9A-BF08-8392A1BFD1F1}" type="presParOf" srcId="{333A1088-737F-45CB-B68E-254E46348037}" destId="{8BEBB6EC-1DAA-4CAC-8A25-BC0FCBD5DBD5}" srcOrd="14" destOrd="0" presId="urn:microsoft.com/office/officeart/2005/8/layout/target3"/>
    <dgm:cxn modelId="{CBD0DD80-BBD3-4B66-90FE-75A73D66041D}" type="presParOf" srcId="{333A1088-737F-45CB-B68E-254E46348037}" destId="{AED2198E-93D5-4001-81B4-73124B309672}" srcOrd="15" destOrd="0" presId="urn:microsoft.com/office/officeart/2005/8/layout/target3"/>
    <dgm:cxn modelId="{40685795-C3DA-4791-89D2-C8D44BC9DA9A}" type="presParOf" srcId="{333A1088-737F-45CB-B68E-254E46348037}" destId="{2BE915AB-18AA-4053-B92C-3BFC9ED204BB}" srcOrd="16" destOrd="0" presId="urn:microsoft.com/office/officeart/2005/8/layout/target3"/>
    <dgm:cxn modelId="{B51C31B5-2359-4021-9A58-EB5DC591B0E5}" type="presParOf" srcId="{333A1088-737F-45CB-B68E-254E46348037}" destId="{6BB5E863-4638-4E1D-BFDE-399D028AC4ED}" srcOrd="17" destOrd="0" presId="urn:microsoft.com/office/officeart/2005/8/layout/target3"/>
    <dgm:cxn modelId="{59F6665B-4B2A-422F-B542-B7F89BF6945B}" type="presParOf" srcId="{333A1088-737F-45CB-B68E-254E46348037}" destId="{5A5FFA88-C948-4069-8E93-59FA12366E83}" srcOrd="18" destOrd="0" presId="urn:microsoft.com/office/officeart/2005/8/layout/target3"/>
    <dgm:cxn modelId="{827513F4-3E48-406B-8413-C9295D196E8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VY_32_INOVACE_10_Český </a:t>
          </a:r>
          <a:r>
            <a:rPr lang="cs-CZ" sz="2000" kern="1200" baseline="0" dirty="0" smtClean="0"/>
            <a:t>jazyk - sloh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Přísloví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3B47B3-C880-4B0A-8721-DBB2D708CF3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D010F2-97E3-47E3-8B50-70F76CDFD5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741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478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4055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241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6632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38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516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8321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4712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3087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8696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740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96296B-3422-4993-8928-63CD96B4BA2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6F3A59-EBF9-491E-ADB3-EFBF5CC175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A1DA3-3065-489D-8870-58E05A74F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E92CC7-813A-4AF4-B02A-BEA665F729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874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493674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80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určena k rozvoji slovní zásoby. Žáci doplňují přísloví podle obrázků, dále pak skládají přísloví z rozdělených vět.</a:t>
            </a:r>
          </a:p>
          <a:p>
            <a:pPr marL="0" indent="0">
              <a:buNone/>
            </a:pPr>
            <a:r>
              <a:rPr lang="cs-CZ" sz="2800" dirty="0" smtClean="0"/>
              <a:t>Materiál byl použit v 7.ročníku ZŠ praktické v hodině slohu.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4581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82994" y="332656"/>
            <a:ext cx="3488776" cy="523220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33CC"/>
                </a:solidFill>
              </a:rPr>
              <a:t>PŘÍSLOVÍ O ZVÍŘATECH</a:t>
            </a:r>
            <a:endParaRPr lang="cs-CZ" sz="2800" dirty="0">
              <a:solidFill>
                <a:srgbClr val="FF33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8559" y="1865766"/>
            <a:ext cx="2392258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Nekupuj ______ v pytli.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8559" y="2483604"/>
            <a:ext cx="2664447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___, který štěká, nekouše.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0569" y="3791506"/>
            <a:ext cx="2553135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Ranní _____ dál doskáče.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89067" y="4453490"/>
            <a:ext cx="2825325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Dočkej času jako ____ klasu.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9067" y="5092355"/>
            <a:ext cx="2047420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 k vráně sedá.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88559" y="6304493"/>
            <a:ext cx="4512004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Dva _______ na jednom smetišti se nesnesou.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IGTK66GM\MC900030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7188" y="1268760"/>
            <a:ext cx="805029" cy="979241"/>
          </a:xfrm>
          <a:prstGeom prst="rect">
            <a:avLst/>
          </a:prstGeom>
          <a:solidFill>
            <a:srgbClr val="FFFF66"/>
          </a:solidFill>
        </p:spPr>
      </p:pic>
      <p:pic>
        <p:nvPicPr>
          <p:cNvPr id="1027" name="Picture 3" descr="C:\Documents and Settings\admin\Local Settings\Temporary Internet Files\Content.IE5\IGTK66GM\MC9001975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907" y="2050432"/>
            <a:ext cx="2371726" cy="497625"/>
          </a:xfrm>
          <a:prstGeom prst="rect">
            <a:avLst/>
          </a:prstGeom>
          <a:solidFill>
            <a:srgbClr val="FFFF66"/>
          </a:solidFill>
        </p:spPr>
      </p:pic>
      <p:pic>
        <p:nvPicPr>
          <p:cNvPr id="1028" name="Picture 4" descr="C:\Documents and Settings\admin\Local Settings\Temporary Internet Files\Content.IE5\OE3OYBN0\MC9002090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059" y="3804682"/>
            <a:ext cx="896466" cy="954734"/>
          </a:xfrm>
          <a:prstGeom prst="rect">
            <a:avLst/>
          </a:prstGeom>
          <a:solidFill>
            <a:srgbClr val="FFFF66"/>
          </a:solidFill>
        </p:spPr>
      </p:pic>
      <p:pic>
        <p:nvPicPr>
          <p:cNvPr id="1029" name="Picture 5" descr="C:\Documents and Settings\admin\Local Settings\Temporary Internet Files\Content.IE5\BHR2RT8R\MC9003306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566" y="3420312"/>
            <a:ext cx="704911" cy="799803"/>
          </a:xfrm>
          <a:prstGeom prst="rect">
            <a:avLst/>
          </a:prstGeom>
          <a:solidFill>
            <a:srgbClr val="FFFF66"/>
          </a:solidFill>
        </p:spPr>
      </p:pic>
      <p:pic>
        <p:nvPicPr>
          <p:cNvPr id="1030" name="Picture 6" descr="C:\Documents and Settings\admin\Local Settings\Temporary Internet Files\Content.IE5\IGTK66GM\MC9002954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795" y="4466715"/>
            <a:ext cx="842893" cy="1006221"/>
          </a:xfrm>
          <a:prstGeom prst="rect">
            <a:avLst/>
          </a:prstGeom>
          <a:solidFill>
            <a:srgbClr val="FFFF66"/>
          </a:solidFill>
        </p:spPr>
      </p:pic>
      <p:pic>
        <p:nvPicPr>
          <p:cNvPr id="1032" name="Picture 8" descr="C:\Documents and Settings\admin\Local Settings\Temporary Internet Files\Content.IE5\OE3OYBN0\MC9000526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083" y="2801984"/>
            <a:ext cx="935182" cy="740017"/>
          </a:xfrm>
          <a:prstGeom prst="rect">
            <a:avLst/>
          </a:prstGeom>
          <a:solidFill>
            <a:srgbClr val="FFFF66"/>
          </a:solidFill>
        </p:spPr>
      </p:pic>
      <p:sp>
        <p:nvSpPr>
          <p:cNvPr id="12" name="Obdélník 11"/>
          <p:cNvSpPr/>
          <p:nvPr/>
        </p:nvSpPr>
        <p:spPr>
          <a:xfrm>
            <a:off x="870569" y="2982983"/>
            <a:ext cx="4067652" cy="369332"/>
          </a:xfrm>
          <a:prstGeom prst="rect">
            <a:avLst/>
          </a:prstGeom>
          <a:solidFill>
            <a:srgbClr val="FFFF66"/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Lepší ______ v hrsti nežli holub na střeše.</a:t>
            </a:r>
            <a:endParaRPr lang="cs-CZ" dirty="0"/>
          </a:p>
        </p:txBody>
      </p:sp>
      <p:pic>
        <p:nvPicPr>
          <p:cNvPr id="1033" name="Picture 9" descr="C:\Documents and Settings\admin\Local Settings\Temporary Internet Files\Content.IE5\2ZXXK17W\MC9004414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997" y="5855631"/>
            <a:ext cx="919528" cy="919528"/>
          </a:xfrm>
          <a:prstGeom prst="rect">
            <a:avLst/>
          </a:prstGeom>
          <a:solidFill>
            <a:srgbClr val="FFFF66"/>
          </a:solidFill>
        </p:spPr>
      </p:pic>
      <p:sp>
        <p:nvSpPr>
          <p:cNvPr id="13" name="TextovéPole 12"/>
          <p:cNvSpPr txBox="1"/>
          <p:nvPr/>
        </p:nvSpPr>
        <p:spPr>
          <a:xfrm>
            <a:off x="870569" y="5707995"/>
            <a:ext cx="3911648" cy="369332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Když není _____ doma, myši mají  hody.</a:t>
            </a:r>
            <a:endParaRPr lang="cs-CZ" dirty="0"/>
          </a:p>
        </p:txBody>
      </p:sp>
      <p:pic>
        <p:nvPicPr>
          <p:cNvPr id="1034" name="Picture 10" descr="C:\Documents and Settings\admin\Local Settings\Temporary Internet Files\Content.IE5\IGTK66GM\MC9002294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69825"/>
            <a:ext cx="846675" cy="1175509"/>
          </a:xfrm>
          <a:prstGeom prst="rect">
            <a:avLst/>
          </a:prstGeom>
          <a:solidFill>
            <a:srgbClr val="FFFF66"/>
          </a:solidFill>
        </p:spPr>
      </p:pic>
    </p:spTree>
    <p:extLst>
      <p:ext uri="{BB962C8B-B14F-4D97-AF65-F5344CB8AC3E}">
        <p14:creationId xmlns:p14="http://schemas.microsoft.com/office/powerpoint/2010/main" val="114241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69054" y="260648"/>
            <a:ext cx="4035537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Spoj přísloví tak, aby byla správně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7864" y="1694992"/>
            <a:ext cx="24480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Komu není rady,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7864" y="2300876"/>
            <a:ext cx="24480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se do lesa volá,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7100" y="2900006"/>
            <a:ext cx="24487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Kdo jinému jámu kopá,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7101" y="3480394"/>
            <a:ext cx="24487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Komu se nelení,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109" y="4013470"/>
            <a:ext cx="241900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si usteleš,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0109" y="5085184"/>
            <a:ext cx="243575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Není všechno zlato,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7101" y="6165304"/>
            <a:ext cx="24487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Komu není shůry dáno,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7102" y="5620598"/>
            <a:ext cx="244876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Nehas,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0109" y="4531186"/>
            <a:ext cx="243575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Čí chleba jíš,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1" y="1694992"/>
            <a:ext cx="204896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ak si lehneš.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2300876"/>
            <a:ext cx="2048958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ám do ní padá.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865710"/>
            <a:ext cx="2048959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omu není pomoci.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3404460"/>
            <a:ext cx="2048959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ak se z lesa ozývá.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1" y="3932178"/>
            <a:ext cx="2048959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o se třpytí.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80111" y="4531186"/>
            <a:ext cx="2048959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omu se zelení.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80112" y="5031822"/>
            <a:ext cx="2048958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o tě nepálí.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06272" y="5620598"/>
            <a:ext cx="2022799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apatyce nekoupí.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80111" y="6195740"/>
            <a:ext cx="2048959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oho píseň zpívej.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78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5517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213</Words>
  <Application>Microsoft Office PowerPoint</Application>
  <PresentationFormat>Předvádění na obrazovce (4:3)</PresentationFormat>
  <Paragraphs>38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Cesta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...</dc:creator>
  <cp:lastModifiedBy>Slováková Olga</cp:lastModifiedBy>
  <cp:revision>17</cp:revision>
  <dcterms:created xsi:type="dcterms:W3CDTF">2011-11-06T22:37:49Z</dcterms:created>
  <dcterms:modified xsi:type="dcterms:W3CDTF">2012-11-23T13:48:52Z</dcterms:modified>
</cp:coreProperties>
</file>