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2" r:id="rId2"/>
    <p:sldId id="261" r:id="rId3"/>
    <p:sldId id="256" r:id="rId4"/>
    <p:sldId id="257" r:id="rId5"/>
    <p:sldId id="259" r:id="rId6"/>
    <p:sldId id="258" r:id="rId7"/>
    <p:sldId id="260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oxed" initials="B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306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VY_32_INOVACE_06_Český </a:t>
          </a:r>
          <a:r>
            <a:rPr lang="cs-CZ" sz="2000" baseline="0" dirty="0" smtClean="0"/>
            <a:t>jazyk – spodoba znělosti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Brandýs  n. L. – Stará Boleslav, Školní 291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Kašparová Věra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Párové souhlásky D-T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CZ.1.07/1.4.00/21.0979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458726C-4A88-42E5-B6E3-3D7A7CF3D5DB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7119D5C-3E37-494A-8FB5-8C88E25D6F6D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C779030-4C28-4B02-BC76-D926569C79AE}" type="presOf" srcId="{D1D4F407-5343-4D3F-B5B9-D407B03CAEB4}" destId="{D005CE8C-CC26-4C3E-AC11-E15060ECD759}" srcOrd="0" destOrd="0" presId="urn:microsoft.com/office/officeart/2005/8/layout/target3"/>
    <dgm:cxn modelId="{9ECC7E75-39F6-4044-95BB-390605D930DF}" type="presOf" srcId="{B651F6E3-6281-48DB-9319-2AEAFDAE7572}" destId="{6BB5E863-4638-4E1D-BFDE-399D028AC4ED}" srcOrd="1" destOrd="0" presId="urn:microsoft.com/office/officeart/2005/8/layout/target3"/>
    <dgm:cxn modelId="{A19F7F41-88C2-4230-9BA6-AA2816C4544E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EBA6771-90B6-470C-ACFD-BB9F17134ED6}" type="presOf" srcId="{4C35D32F-0EAB-4CD7-82EE-45574DC2A586}" destId="{8BEBB6EC-1DAA-4CAC-8A25-BC0FCBD5DBD5}" srcOrd="0" destOrd="0" presId="urn:microsoft.com/office/officeart/2005/8/layout/target3"/>
    <dgm:cxn modelId="{4761DF09-ACC4-44BF-B719-7B8BD6174B06}" type="presOf" srcId="{D1B46980-6531-4606-95E6-44980827E919}" destId="{2BE915AB-18AA-4053-B92C-3BFC9ED204BB}" srcOrd="1" destOrd="0" presId="urn:microsoft.com/office/officeart/2005/8/layout/target3"/>
    <dgm:cxn modelId="{7CBA887A-B20F-40AB-BD48-8D938BBE218D}" type="presOf" srcId="{757F3AB3-0718-4624-B441-E567A8F0AB56}" destId="{333A1088-737F-45CB-B68E-254E46348037}" srcOrd="0" destOrd="0" presId="urn:microsoft.com/office/officeart/2005/8/layout/target3"/>
    <dgm:cxn modelId="{8B68B088-1FEC-4868-AECB-CFAD589ABFF7}" type="presOf" srcId="{D8197B8C-B260-4A16-BDF4-0947B075E274}" destId="{25B08C86-7E15-44DC-BE7F-FFB55DD49D12}" srcOrd="0" destOrd="0" presId="urn:microsoft.com/office/officeart/2005/8/layout/target3"/>
    <dgm:cxn modelId="{77FE8D51-F19F-44D0-9C6C-66F4ADCEC022}" type="presOf" srcId="{B651F6E3-6281-48DB-9319-2AEAFDAE7572}" destId="{619D679B-A015-4ECF-8348-D1034C574F40}" srcOrd="0" destOrd="0" presId="urn:microsoft.com/office/officeart/2005/8/layout/target3"/>
    <dgm:cxn modelId="{D97A3336-098E-4628-B7BC-20E11CF6CAE5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A126A98-E4AF-4928-BFA1-8A03F6D9D524}" type="presParOf" srcId="{333A1088-737F-45CB-B68E-254E46348037}" destId="{F5ABB229-8D3B-4694-996A-96F23CF14429}" srcOrd="0" destOrd="0" presId="urn:microsoft.com/office/officeart/2005/8/layout/target3"/>
    <dgm:cxn modelId="{BA188F2B-6196-4A1D-BCB4-607FFE1E9F71}" type="presParOf" srcId="{333A1088-737F-45CB-B68E-254E46348037}" destId="{F41139FD-01EE-4571-8B17-4FB00FC51163}" srcOrd="1" destOrd="0" presId="urn:microsoft.com/office/officeart/2005/8/layout/target3"/>
    <dgm:cxn modelId="{9E0D9AF3-D20F-4FE6-984C-4661C88522AC}" type="presParOf" srcId="{333A1088-737F-45CB-B68E-254E46348037}" destId="{D005CE8C-CC26-4C3E-AC11-E15060ECD759}" srcOrd="2" destOrd="0" presId="urn:microsoft.com/office/officeart/2005/8/layout/target3"/>
    <dgm:cxn modelId="{14AB845F-63E8-47DD-968C-2C7BF20BBADB}" type="presParOf" srcId="{333A1088-737F-45CB-B68E-254E46348037}" destId="{2C702D82-9B77-49B7-9568-BB8EB47C3372}" srcOrd="3" destOrd="0" presId="urn:microsoft.com/office/officeart/2005/8/layout/target3"/>
    <dgm:cxn modelId="{DFC6C5FF-E42E-477D-A285-BFA404B90820}" type="presParOf" srcId="{333A1088-737F-45CB-B68E-254E46348037}" destId="{A52A0455-90FF-4808-ABD0-F02540D31D5A}" srcOrd="4" destOrd="0" presId="urn:microsoft.com/office/officeart/2005/8/layout/target3"/>
    <dgm:cxn modelId="{5B9B5684-1746-49B3-B9C8-BCEFA7721418}" type="presParOf" srcId="{333A1088-737F-45CB-B68E-254E46348037}" destId="{6140AFEC-043D-4C43-A2F9-D0F5331DF3A3}" srcOrd="5" destOrd="0" presId="urn:microsoft.com/office/officeart/2005/8/layout/target3"/>
    <dgm:cxn modelId="{A1E690AA-8453-45B1-B241-29309DFF40A6}" type="presParOf" srcId="{333A1088-737F-45CB-B68E-254E46348037}" destId="{9358AC05-5D7D-4327-9F80-1AD486AEA664}" srcOrd="6" destOrd="0" presId="urn:microsoft.com/office/officeart/2005/8/layout/target3"/>
    <dgm:cxn modelId="{497D8C0F-D59C-411C-A716-2B0A998AAA7D}" type="presParOf" srcId="{333A1088-737F-45CB-B68E-254E46348037}" destId="{313FC574-E1CD-4FB4-B054-0B805CE0447D}" srcOrd="7" destOrd="0" presId="urn:microsoft.com/office/officeart/2005/8/layout/target3"/>
    <dgm:cxn modelId="{F5541D36-C1F7-45A9-9B16-277C17F1B55D}" type="presParOf" srcId="{333A1088-737F-45CB-B68E-254E46348037}" destId="{619D679B-A015-4ECF-8348-D1034C574F40}" srcOrd="8" destOrd="0" presId="urn:microsoft.com/office/officeart/2005/8/layout/target3"/>
    <dgm:cxn modelId="{0AB00A5A-4A4B-41C8-A29A-DEB1A5614733}" type="presParOf" srcId="{333A1088-737F-45CB-B68E-254E46348037}" destId="{322283A8-4A27-4CDA-BAE3-F381106A9174}" srcOrd="9" destOrd="0" presId="urn:microsoft.com/office/officeart/2005/8/layout/target3"/>
    <dgm:cxn modelId="{0AB70D1E-0C85-4EC4-BDF6-272041CFDF6B}" type="presParOf" srcId="{333A1088-737F-45CB-B68E-254E46348037}" destId="{FFC9F71D-1B4F-4AD9-A4A6-86ADEFC8AF5C}" srcOrd="10" destOrd="0" presId="urn:microsoft.com/office/officeart/2005/8/layout/target3"/>
    <dgm:cxn modelId="{356A7FDF-5BF0-42CC-8460-2D110C81FA5A}" type="presParOf" srcId="{333A1088-737F-45CB-B68E-254E46348037}" destId="{25B08C86-7E15-44DC-BE7F-FFB55DD49D12}" srcOrd="11" destOrd="0" presId="urn:microsoft.com/office/officeart/2005/8/layout/target3"/>
    <dgm:cxn modelId="{496BD83B-7459-46DE-BBDE-04F66D9D221F}" type="presParOf" srcId="{333A1088-737F-45CB-B68E-254E46348037}" destId="{76644BE8-9D7C-4C09-B250-3D10AF48CBB7}" srcOrd="12" destOrd="0" presId="urn:microsoft.com/office/officeart/2005/8/layout/target3"/>
    <dgm:cxn modelId="{6A721383-5F5A-43AB-B195-53A900079EF1}" type="presParOf" srcId="{333A1088-737F-45CB-B68E-254E46348037}" destId="{EE85B701-7295-41C0-BA7A-34D3756A2AE6}" srcOrd="13" destOrd="0" presId="urn:microsoft.com/office/officeart/2005/8/layout/target3"/>
    <dgm:cxn modelId="{20C1636F-051E-4F90-9D36-67AAE2617870}" type="presParOf" srcId="{333A1088-737F-45CB-B68E-254E46348037}" destId="{8BEBB6EC-1DAA-4CAC-8A25-BC0FCBD5DBD5}" srcOrd="14" destOrd="0" presId="urn:microsoft.com/office/officeart/2005/8/layout/target3"/>
    <dgm:cxn modelId="{AC97530C-70BB-4387-A634-7640E0D24341}" type="presParOf" srcId="{333A1088-737F-45CB-B68E-254E46348037}" destId="{AED2198E-93D5-4001-81B4-73124B309672}" srcOrd="15" destOrd="0" presId="urn:microsoft.com/office/officeart/2005/8/layout/target3"/>
    <dgm:cxn modelId="{57D7C59F-965B-4D34-B4AA-BD7DD3682DBF}" type="presParOf" srcId="{333A1088-737F-45CB-B68E-254E46348037}" destId="{2BE915AB-18AA-4053-B92C-3BFC9ED204BB}" srcOrd="16" destOrd="0" presId="urn:microsoft.com/office/officeart/2005/8/layout/target3"/>
    <dgm:cxn modelId="{132912B8-B0E8-4188-9343-E1353CDFAEF0}" type="presParOf" srcId="{333A1088-737F-45CB-B68E-254E46348037}" destId="{6BB5E863-4638-4E1D-BFDE-399D028AC4ED}" srcOrd="17" destOrd="0" presId="urn:microsoft.com/office/officeart/2005/8/layout/target3"/>
    <dgm:cxn modelId="{40A5A37D-0FB3-4BB7-BBA1-6829BDCF9255}" type="presParOf" srcId="{333A1088-737F-45CB-B68E-254E46348037}" destId="{5A5FFA88-C948-4069-8E93-59FA12366E83}" srcOrd="18" destOrd="0" presId="urn:microsoft.com/office/officeart/2005/8/layout/target3"/>
    <dgm:cxn modelId="{CFBD3E42-8907-4FB3-B48A-3E819F3319C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Brandýs  n. L. – Stará Boleslav, Školní 291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Kašparová Věra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VY_32_INOVACE_06_Český </a:t>
          </a:r>
          <a:r>
            <a:rPr lang="cs-CZ" sz="2000" kern="1200" baseline="0" dirty="0" smtClean="0"/>
            <a:t>jazyk – spodoba znělosti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Párové souhlásky D-T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CZ.1.07/1.4.00/21.0979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E5425C-BE83-4908-8C2A-3B082C2B90DF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E0FC85-C4E6-4CA5-9270-FE3A9069A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1746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E0FC85-C4E6-4CA5-9270-FE3A9069A84C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3316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E7263-CD09-4A51-BDC9-4526766951BF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239BA-31C9-475F-9CB0-CC2DFCBE2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3927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E7263-CD09-4A51-BDC9-4526766951BF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239BA-31C9-475F-9CB0-CC2DFCBE2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96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E7263-CD09-4A51-BDC9-4526766951BF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239BA-31C9-475F-9CB0-CC2DFCBE2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2203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E7263-CD09-4A51-BDC9-4526766951BF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239BA-31C9-475F-9CB0-CC2DFCBE2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4808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E7263-CD09-4A51-BDC9-4526766951BF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239BA-31C9-475F-9CB0-CC2DFCBE2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0035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E7263-CD09-4A51-BDC9-4526766951BF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239BA-31C9-475F-9CB0-CC2DFCBE2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6352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E7263-CD09-4A51-BDC9-4526766951BF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239BA-31C9-475F-9CB0-CC2DFCBE2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7278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E7263-CD09-4A51-BDC9-4526766951BF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239BA-31C9-475F-9CB0-CC2DFCBE2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3443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E7263-CD09-4A51-BDC9-4526766951BF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239BA-31C9-475F-9CB0-CC2DFCBE2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309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E7263-CD09-4A51-BDC9-4526766951BF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239BA-31C9-475F-9CB0-CC2DFCBE2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340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E7263-CD09-4A51-BDC9-4526766951BF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239BA-31C9-475F-9CB0-CC2DFCBE2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4791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2E7263-CD09-4A51-BDC9-4526766951BF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F239BA-31C9-475F-9CB0-CC2DFCBE2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7994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5.xml"/><Relationship Id="rId6" Type="http://schemas.openxmlformats.org/officeDocument/2006/relationships/audio" Target="../media/audio2.wav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7" Type="http://schemas.openxmlformats.org/officeDocument/2006/relationships/image" Target="../media/image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23507152"/>
              </p:ext>
            </p:extLst>
          </p:nvPr>
        </p:nvGraphicFramePr>
        <p:xfrm>
          <a:off x="611560" y="764704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396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Anotace: Materiál je určen k názornému výkladu a procvičování spodoby znělosti </a:t>
            </a:r>
            <a:r>
              <a:rPr lang="cs-CZ" sz="2800" smtClean="0"/>
              <a:t>párových souhlásek d-t.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164335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980728"/>
            <a:ext cx="7772400" cy="201622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sz="8800" b="1" i="1" dirty="0" smtClean="0"/>
              <a:t>D </a:t>
            </a:r>
            <a:r>
              <a:rPr lang="cs-CZ" dirty="0" smtClean="0"/>
              <a:t> </a:t>
            </a:r>
            <a:r>
              <a:rPr lang="cs-CZ" i="1" dirty="0" smtClean="0"/>
              <a:t>nebo </a:t>
            </a:r>
            <a:r>
              <a:rPr lang="cs-CZ" dirty="0" smtClean="0"/>
              <a:t> </a:t>
            </a:r>
            <a:r>
              <a:rPr lang="cs-CZ" sz="8800" b="1" i="1" dirty="0" smtClean="0"/>
              <a:t>T</a:t>
            </a:r>
            <a:endParaRPr lang="cs-CZ" sz="8800" b="1" i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Některá slova jinak vyslovujeme a jinak píšeme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96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  <a:latin typeface="Arial Rounded MT Bold" pitchFamily="34" charset="0"/>
              </a:rPr>
              <a:t>POZOR!!!!</a:t>
            </a:r>
            <a:endParaRPr lang="cs-CZ" b="1" u="sng" dirty="0">
              <a:solidFill>
                <a:srgbClr val="FF0000"/>
              </a:solidFill>
              <a:latin typeface="Arial Rounded MT Bold" pitchFamily="34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323528" y="1556792"/>
            <a:ext cx="3600400" cy="63976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cs-CZ" dirty="0" smtClean="0"/>
              <a:t>      </a:t>
            </a:r>
            <a:r>
              <a:rPr lang="cs-CZ" sz="3800" dirty="0" smtClean="0"/>
              <a:t>PLO</a:t>
            </a:r>
            <a:r>
              <a:rPr lang="cs-CZ" sz="3800" dirty="0" smtClean="0">
                <a:solidFill>
                  <a:srgbClr val="FF0000"/>
                </a:solidFill>
              </a:rPr>
              <a:t>T</a:t>
            </a:r>
            <a:r>
              <a:rPr lang="cs-CZ" sz="3800" dirty="0" smtClean="0"/>
              <a:t> – DVA PLO</a:t>
            </a:r>
            <a:r>
              <a:rPr lang="cs-CZ" sz="3800" dirty="0" smtClean="0">
                <a:solidFill>
                  <a:srgbClr val="FF0000"/>
                </a:solidFill>
              </a:rPr>
              <a:t>T</a:t>
            </a:r>
            <a:r>
              <a:rPr lang="cs-CZ" sz="3800" dirty="0" smtClean="0"/>
              <a:t>Y</a:t>
            </a:r>
            <a:endParaRPr lang="cs-CZ" sz="3800" dirty="0"/>
          </a:p>
        </p:txBody>
      </p:sp>
      <p:pic>
        <p:nvPicPr>
          <p:cNvPr id="1026" name="Picture 2" descr="C:\Documents and Settings\admin\Local Settings\Temporary Internet Files\Content.IE5\S5IJK1MV\MP900401418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5616" y="2629085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>
          <a:xfrm>
            <a:off x="4788024" y="1535113"/>
            <a:ext cx="3657600" cy="6397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dirty="0" smtClean="0"/>
              <a:t>   PLO</a:t>
            </a:r>
            <a:r>
              <a:rPr lang="cs-CZ" sz="2800" dirty="0" smtClean="0">
                <a:solidFill>
                  <a:srgbClr val="FF0000"/>
                </a:solidFill>
              </a:rPr>
              <a:t>D</a:t>
            </a:r>
            <a:r>
              <a:rPr lang="cs-CZ" sz="2800" dirty="0" smtClean="0"/>
              <a:t> – DVA PLO</a:t>
            </a:r>
            <a:r>
              <a:rPr lang="cs-CZ" sz="2800" dirty="0" smtClean="0">
                <a:solidFill>
                  <a:srgbClr val="FF0000"/>
                </a:solidFill>
              </a:rPr>
              <a:t>D</a:t>
            </a:r>
            <a:r>
              <a:rPr lang="cs-CZ" sz="2800" dirty="0" smtClean="0"/>
              <a:t>Y</a:t>
            </a:r>
            <a:endParaRPr lang="cs-CZ" sz="28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7" name="Picture 3" descr="C:\Documents and Settings\admin\Local Settings\Temporary Internet Files\Content.IE5\S5IJK1MV\MP900387857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852936"/>
            <a:ext cx="3657600" cy="260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0698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 animBg="1"/>
      <p:bldP spid="6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600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POZOR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!!!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457200" y="1556791"/>
            <a:ext cx="3826768" cy="61808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LE</a:t>
            </a:r>
            <a:r>
              <a:rPr lang="cs-CZ" dirty="0" smtClean="0">
                <a:solidFill>
                  <a:schemeClr val="accent6"/>
                </a:solidFill>
              </a:rPr>
              <a:t>D</a:t>
            </a:r>
            <a:r>
              <a:rPr lang="cs-CZ" dirty="0" smtClean="0"/>
              <a:t> – DVA LE</a:t>
            </a:r>
            <a:r>
              <a:rPr lang="cs-CZ" dirty="0" smtClean="0">
                <a:solidFill>
                  <a:schemeClr val="accent6"/>
                </a:solidFill>
              </a:rPr>
              <a:t>D</a:t>
            </a:r>
            <a:r>
              <a:rPr lang="cs-CZ" dirty="0" smtClean="0"/>
              <a:t>Y( BEZ LE</a:t>
            </a:r>
            <a:r>
              <a:rPr lang="cs-CZ" dirty="0" smtClean="0">
                <a:solidFill>
                  <a:schemeClr val="accent6"/>
                </a:solidFill>
              </a:rPr>
              <a:t>D</a:t>
            </a:r>
            <a:r>
              <a:rPr lang="cs-CZ" dirty="0" smtClean="0"/>
              <a:t>U)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>
          <a:xfrm>
            <a:off x="4645026" y="1556793"/>
            <a:ext cx="3838608" cy="61808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LE</a:t>
            </a:r>
            <a:r>
              <a:rPr lang="cs-CZ" dirty="0" smtClean="0">
                <a:solidFill>
                  <a:schemeClr val="accent6"/>
                </a:solidFill>
              </a:rPr>
              <a:t>T </a:t>
            </a:r>
            <a:r>
              <a:rPr lang="cs-CZ" dirty="0" smtClean="0"/>
              <a:t>– DVA LE</a:t>
            </a:r>
            <a:r>
              <a:rPr lang="cs-CZ" dirty="0" smtClean="0">
                <a:solidFill>
                  <a:schemeClr val="accent6"/>
                </a:solidFill>
              </a:rPr>
              <a:t>T</a:t>
            </a:r>
            <a:r>
              <a:rPr lang="cs-CZ" dirty="0" smtClean="0"/>
              <a:t>Y ( BEZ LE</a:t>
            </a:r>
            <a:r>
              <a:rPr lang="cs-CZ" dirty="0" smtClean="0">
                <a:solidFill>
                  <a:schemeClr val="accent6"/>
                </a:solidFill>
              </a:rPr>
              <a:t>T</a:t>
            </a:r>
            <a:r>
              <a:rPr lang="cs-CZ" dirty="0" smtClean="0"/>
              <a:t>U)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C:\Documents and Settings\admin\Local Settings\Temporary Internet Files\Content.IE5\OPA7KDEB\MP900438574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36912"/>
            <a:ext cx="2405572" cy="3603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admin\Local Settings\Temporary Internet Files\Content.IE5\S5IJK1MV\MP90042768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36912"/>
            <a:ext cx="3911633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084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lick.wav"/>
          </p:stSnd>
        </p:sndAc>
      </p:transition>
    </mc:Choice>
    <mc:Fallback xmlns="">
      <p:transition spd="slow"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 animBg="1"/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Doplň </a:t>
            </a:r>
            <a:r>
              <a:rPr lang="cs-CZ" dirty="0" smtClean="0">
                <a:solidFill>
                  <a:srgbClr val="FF0000"/>
                </a:solidFill>
              </a:rPr>
              <a:t>d</a:t>
            </a:r>
            <a:r>
              <a:rPr lang="cs-CZ" dirty="0" smtClean="0"/>
              <a:t> nebo </a:t>
            </a:r>
            <a:r>
              <a:rPr lang="cs-CZ" dirty="0" smtClean="0">
                <a:solidFill>
                  <a:srgbClr val="FF0000"/>
                </a:solidFill>
              </a:rPr>
              <a:t>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6" name="Zástupný symbol pro obsah 1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ha_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dirty="0" err="1" smtClean="0"/>
              <a:t>salá</a:t>
            </a:r>
            <a:r>
              <a:rPr lang="cs-CZ" dirty="0" smtClean="0"/>
              <a:t>_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7" name="Zástupný symbol pro obsah 1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</a:t>
            </a:r>
            <a:r>
              <a:rPr lang="cs-CZ" dirty="0" err="1" smtClean="0"/>
              <a:t>medvě</a:t>
            </a:r>
            <a:r>
              <a:rPr lang="cs-CZ" dirty="0" smtClean="0"/>
              <a:t>_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kabá</a:t>
            </a:r>
            <a:r>
              <a:rPr lang="cs-CZ" dirty="0" smtClean="0"/>
              <a:t>_</a:t>
            </a:r>
            <a:endParaRPr lang="cs-CZ" dirty="0"/>
          </a:p>
        </p:txBody>
      </p:sp>
      <p:pic>
        <p:nvPicPr>
          <p:cNvPr id="2051" name="Picture 3" descr="C:\Documents and Settings\admin\Local Settings\Temporary Internet Files\Content.IE5\OPA7KDEB\MC90034694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556792"/>
            <a:ext cx="1835201" cy="1815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admin\Local Settings\Temporary Internet Files\Content.IE5\SPA385E3\MC90033241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134" y="1660119"/>
            <a:ext cx="1827886" cy="1609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admin\Local Settings\Temporary Internet Files\Content.IE5\S5IJK1MV\MC90023295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37348"/>
            <a:ext cx="2207537" cy="2172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Boxed\AppData\Local\Microsoft\Windows\Temporary Internet Files\Content.IE5\RXI52MDM\MM900223775[1]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861048"/>
            <a:ext cx="1907209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0112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6" grpId="0" uiExpand="1" build="p"/>
      <p:bldP spid="17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836712"/>
            <a:ext cx="3671198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000" u="sng" dirty="0" smtClean="0"/>
              <a:t>Doplňuj d nebo t</a:t>
            </a:r>
            <a:endParaRPr lang="cs-CZ" sz="4000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564904"/>
            <a:ext cx="22829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Hla</a:t>
            </a:r>
            <a:r>
              <a:rPr lang="cs-CZ" dirty="0" smtClean="0"/>
              <a:t>- je nejlepší kuchař.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3212976"/>
            <a:ext cx="2650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Ruce má studené jako </a:t>
            </a:r>
            <a:r>
              <a:rPr lang="cs-CZ" dirty="0" err="1" smtClean="0"/>
              <a:t>le</a:t>
            </a:r>
            <a:r>
              <a:rPr lang="cs-CZ" dirty="0" smtClean="0"/>
              <a:t>_.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3933056"/>
            <a:ext cx="26134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Ovoce je sladké jako </a:t>
            </a:r>
            <a:r>
              <a:rPr lang="cs-CZ" dirty="0" err="1" smtClean="0"/>
              <a:t>me</a:t>
            </a:r>
            <a:r>
              <a:rPr lang="cs-CZ" dirty="0" smtClean="0"/>
              <a:t>_.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9593" y="4869160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Petr šel  do jídelny na obě-.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9592" y="5733256"/>
            <a:ext cx="2329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Růže má voňavý kvě_.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83968" y="2564904"/>
            <a:ext cx="4367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 dovolené jsme poslali </a:t>
            </a:r>
            <a:r>
              <a:rPr lang="cs-CZ" dirty="0" err="1" smtClean="0"/>
              <a:t>pohle</a:t>
            </a:r>
            <a:r>
              <a:rPr lang="cs-CZ" dirty="0" smtClean="0"/>
              <a:t>_.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283968" y="3212976"/>
            <a:ext cx="47761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Maminka zavařovala meruňkový kompo_.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283969" y="3933056"/>
            <a:ext cx="3105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Podzimní měsíc je </a:t>
            </a:r>
            <a:r>
              <a:rPr lang="cs-CZ" dirty="0" err="1" smtClean="0"/>
              <a:t>listopa</a:t>
            </a:r>
            <a:r>
              <a:rPr lang="cs-CZ" dirty="0" smtClean="0"/>
              <a:t>_.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355976" y="4850670"/>
            <a:ext cx="3567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 narozeninám jsem dostal </a:t>
            </a:r>
            <a:r>
              <a:rPr lang="cs-CZ" dirty="0" err="1" smtClean="0"/>
              <a:t>dor</a:t>
            </a:r>
            <a:r>
              <a:rPr lang="cs-CZ" dirty="0" smtClean="0"/>
              <a:t>_.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355976" y="5651956"/>
            <a:ext cx="2364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Pojedeme na </a:t>
            </a:r>
            <a:r>
              <a:rPr lang="cs-CZ" dirty="0" err="1" smtClean="0"/>
              <a:t>výle</a:t>
            </a:r>
            <a:r>
              <a:rPr lang="cs-CZ" dirty="0" smtClean="0"/>
              <a:t>_.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6291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www.office.microsoft.com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975437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172</Words>
  <Application>Microsoft Office PowerPoint</Application>
  <PresentationFormat>Předvádění na obrazovce (4:3)</PresentationFormat>
  <Paragraphs>44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D  nebo  T</vt:lpstr>
      <vt:lpstr>POZOR!!!!</vt:lpstr>
      <vt:lpstr>POZOR!!!</vt:lpstr>
      <vt:lpstr>Doplň d nebo 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  nebo  T</dc:title>
  <dc:creator>...</dc:creator>
  <cp:lastModifiedBy>Stránská Alena</cp:lastModifiedBy>
  <cp:revision>19</cp:revision>
  <dcterms:created xsi:type="dcterms:W3CDTF">2011-10-31T21:39:58Z</dcterms:created>
  <dcterms:modified xsi:type="dcterms:W3CDTF">2012-06-14T08:19:02Z</dcterms:modified>
</cp:coreProperties>
</file>