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59" r:id="rId3"/>
    <p:sldId id="256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702" autoAdjust="0"/>
  </p:normalViewPr>
  <p:slideViewPr>
    <p:cSldViewPr>
      <p:cViewPr>
        <p:scale>
          <a:sx n="117" d="100"/>
          <a:sy n="117" d="100"/>
        </p:scale>
        <p:origin x="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VY_32_INOVACE_07_Český </a:t>
          </a:r>
          <a:r>
            <a:rPr lang="cs-CZ" sz="2000" baseline="0" dirty="0" smtClean="0"/>
            <a:t>jazyk – spodoba znělosti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Kašparová Věra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Párové souhlásky: Ď-Ť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4CBAE02-D9B9-4E8E-8317-D93B47C21693}" type="presOf" srcId="{4C35D32F-0EAB-4CD7-82EE-45574DC2A586}" destId="{8BEBB6EC-1DAA-4CAC-8A25-BC0FCBD5DBD5}" srcOrd="0" destOrd="0" presId="urn:microsoft.com/office/officeart/2005/8/layout/target3"/>
    <dgm:cxn modelId="{E11D48A1-1A2F-4DD5-977A-C72212A211F6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6377E54-C13B-42B8-995E-50E37F14C6FC}" type="presOf" srcId="{4C35D32F-0EAB-4CD7-82EE-45574DC2A586}" destId="{890E4F0B-2866-4A3F-A3C7-2A14B1797930}" srcOrd="1" destOrd="0" presId="urn:microsoft.com/office/officeart/2005/8/layout/target3"/>
    <dgm:cxn modelId="{1E146017-4A8E-4F36-919E-9A0368425697}" type="presOf" srcId="{D1D4F407-5343-4D3F-B5B9-D407B03CAEB4}" destId="{AED2198E-93D5-4001-81B4-73124B309672}" srcOrd="1" destOrd="0" presId="urn:microsoft.com/office/officeart/2005/8/layout/target3"/>
    <dgm:cxn modelId="{A2A3CAF9-63C7-42E6-92C0-303155C3BF04}" type="presOf" srcId="{D1D4F407-5343-4D3F-B5B9-D407B03CAEB4}" destId="{D005CE8C-CC26-4C3E-AC11-E15060ECD759}" srcOrd="0" destOrd="0" presId="urn:microsoft.com/office/officeart/2005/8/layout/target3"/>
    <dgm:cxn modelId="{8410C69F-F89B-4761-80DF-74E0E73FC9AD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11FC77E-F567-4CB2-AAE6-60F20344E03D}" type="presOf" srcId="{D8197B8C-B260-4A16-BDF4-0947B075E274}" destId="{5A5FFA88-C948-4069-8E93-59FA12366E83}" srcOrd="1" destOrd="0" presId="urn:microsoft.com/office/officeart/2005/8/layout/target3"/>
    <dgm:cxn modelId="{D2ACF886-75BC-4CE8-915B-9F7AC2B264FA}" type="presOf" srcId="{D1B46980-6531-4606-95E6-44980827E919}" destId="{6140AFEC-043D-4C43-A2F9-D0F5331DF3A3}" srcOrd="0" destOrd="0" presId="urn:microsoft.com/office/officeart/2005/8/layout/target3"/>
    <dgm:cxn modelId="{44080B53-A2D5-4C61-BB0C-2AE032D8A0C6}" type="presOf" srcId="{757F3AB3-0718-4624-B441-E567A8F0AB56}" destId="{333A1088-737F-45CB-B68E-254E46348037}" srcOrd="0" destOrd="0" presId="urn:microsoft.com/office/officeart/2005/8/layout/target3"/>
    <dgm:cxn modelId="{319B189C-9C84-4FCE-925A-5DEC3BD88BBA}" type="presOf" srcId="{D8197B8C-B260-4A16-BDF4-0947B075E274}" destId="{25B08C86-7E15-44DC-BE7F-FFB55DD49D12}" srcOrd="0" destOrd="0" presId="urn:microsoft.com/office/officeart/2005/8/layout/target3"/>
    <dgm:cxn modelId="{497163C5-4720-477D-B4E2-641E6E673F4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EF026B5-C964-4A2B-A74D-DB40645EEFD8}" type="presParOf" srcId="{333A1088-737F-45CB-B68E-254E46348037}" destId="{F5ABB229-8D3B-4694-996A-96F23CF14429}" srcOrd="0" destOrd="0" presId="urn:microsoft.com/office/officeart/2005/8/layout/target3"/>
    <dgm:cxn modelId="{A39BAECC-EA5C-473C-8A01-A4A2B7588B69}" type="presParOf" srcId="{333A1088-737F-45CB-B68E-254E46348037}" destId="{F41139FD-01EE-4571-8B17-4FB00FC51163}" srcOrd="1" destOrd="0" presId="urn:microsoft.com/office/officeart/2005/8/layout/target3"/>
    <dgm:cxn modelId="{01B2516D-FC1B-4A11-A232-C1B6D57CC412}" type="presParOf" srcId="{333A1088-737F-45CB-B68E-254E46348037}" destId="{D005CE8C-CC26-4C3E-AC11-E15060ECD759}" srcOrd="2" destOrd="0" presId="urn:microsoft.com/office/officeart/2005/8/layout/target3"/>
    <dgm:cxn modelId="{EB4C449B-1299-4ECB-B8A6-00FE985A32A1}" type="presParOf" srcId="{333A1088-737F-45CB-B68E-254E46348037}" destId="{2C702D82-9B77-49B7-9568-BB8EB47C3372}" srcOrd="3" destOrd="0" presId="urn:microsoft.com/office/officeart/2005/8/layout/target3"/>
    <dgm:cxn modelId="{DF5D01B6-D711-4DF0-8424-FC893EDD3EC0}" type="presParOf" srcId="{333A1088-737F-45CB-B68E-254E46348037}" destId="{A52A0455-90FF-4808-ABD0-F02540D31D5A}" srcOrd="4" destOrd="0" presId="urn:microsoft.com/office/officeart/2005/8/layout/target3"/>
    <dgm:cxn modelId="{DE214D1E-A129-4542-93EA-71431E8CD055}" type="presParOf" srcId="{333A1088-737F-45CB-B68E-254E46348037}" destId="{6140AFEC-043D-4C43-A2F9-D0F5331DF3A3}" srcOrd="5" destOrd="0" presId="urn:microsoft.com/office/officeart/2005/8/layout/target3"/>
    <dgm:cxn modelId="{9CBAA438-B3E8-432C-A17E-DADFA6A65F41}" type="presParOf" srcId="{333A1088-737F-45CB-B68E-254E46348037}" destId="{9358AC05-5D7D-4327-9F80-1AD486AEA664}" srcOrd="6" destOrd="0" presId="urn:microsoft.com/office/officeart/2005/8/layout/target3"/>
    <dgm:cxn modelId="{CB77BC32-7330-4425-B38B-60468EAD1634}" type="presParOf" srcId="{333A1088-737F-45CB-B68E-254E46348037}" destId="{313FC574-E1CD-4FB4-B054-0B805CE0447D}" srcOrd="7" destOrd="0" presId="urn:microsoft.com/office/officeart/2005/8/layout/target3"/>
    <dgm:cxn modelId="{94AF47A5-A37C-41E6-B951-6507747FFAD1}" type="presParOf" srcId="{333A1088-737F-45CB-B68E-254E46348037}" destId="{619D679B-A015-4ECF-8348-D1034C574F40}" srcOrd="8" destOrd="0" presId="urn:microsoft.com/office/officeart/2005/8/layout/target3"/>
    <dgm:cxn modelId="{1428AB5F-6AD1-49F8-9D97-92E24BDD36B4}" type="presParOf" srcId="{333A1088-737F-45CB-B68E-254E46348037}" destId="{322283A8-4A27-4CDA-BAE3-F381106A9174}" srcOrd="9" destOrd="0" presId="urn:microsoft.com/office/officeart/2005/8/layout/target3"/>
    <dgm:cxn modelId="{6CE6D7AC-B98F-4243-91E2-A9699896C214}" type="presParOf" srcId="{333A1088-737F-45CB-B68E-254E46348037}" destId="{FFC9F71D-1B4F-4AD9-A4A6-86ADEFC8AF5C}" srcOrd="10" destOrd="0" presId="urn:microsoft.com/office/officeart/2005/8/layout/target3"/>
    <dgm:cxn modelId="{D9045489-AF40-4157-B7E7-B92243E12A53}" type="presParOf" srcId="{333A1088-737F-45CB-B68E-254E46348037}" destId="{25B08C86-7E15-44DC-BE7F-FFB55DD49D12}" srcOrd="11" destOrd="0" presId="urn:microsoft.com/office/officeart/2005/8/layout/target3"/>
    <dgm:cxn modelId="{B348EE59-A809-42AD-B8E7-6E4C3E0AB647}" type="presParOf" srcId="{333A1088-737F-45CB-B68E-254E46348037}" destId="{76644BE8-9D7C-4C09-B250-3D10AF48CBB7}" srcOrd="12" destOrd="0" presId="urn:microsoft.com/office/officeart/2005/8/layout/target3"/>
    <dgm:cxn modelId="{3ABB079D-33BF-41C8-B671-78BA4FE85063}" type="presParOf" srcId="{333A1088-737F-45CB-B68E-254E46348037}" destId="{EE85B701-7295-41C0-BA7A-34D3756A2AE6}" srcOrd="13" destOrd="0" presId="urn:microsoft.com/office/officeart/2005/8/layout/target3"/>
    <dgm:cxn modelId="{D5317756-C0B5-43D5-8FE6-2CD6BB448230}" type="presParOf" srcId="{333A1088-737F-45CB-B68E-254E46348037}" destId="{8BEBB6EC-1DAA-4CAC-8A25-BC0FCBD5DBD5}" srcOrd="14" destOrd="0" presId="urn:microsoft.com/office/officeart/2005/8/layout/target3"/>
    <dgm:cxn modelId="{99A42A4B-6B6B-4AF6-96AD-F5AB5476A4E1}" type="presParOf" srcId="{333A1088-737F-45CB-B68E-254E46348037}" destId="{AED2198E-93D5-4001-81B4-73124B309672}" srcOrd="15" destOrd="0" presId="urn:microsoft.com/office/officeart/2005/8/layout/target3"/>
    <dgm:cxn modelId="{76679422-72BD-4F21-95AC-4978DEBACF9F}" type="presParOf" srcId="{333A1088-737F-45CB-B68E-254E46348037}" destId="{2BE915AB-18AA-4053-B92C-3BFC9ED204BB}" srcOrd="16" destOrd="0" presId="urn:microsoft.com/office/officeart/2005/8/layout/target3"/>
    <dgm:cxn modelId="{FDAA58C5-2EB6-4096-AF1A-C6EE6B1EEA1D}" type="presParOf" srcId="{333A1088-737F-45CB-B68E-254E46348037}" destId="{6BB5E863-4638-4E1D-BFDE-399D028AC4ED}" srcOrd="17" destOrd="0" presId="urn:microsoft.com/office/officeart/2005/8/layout/target3"/>
    <dgm:cxn modelId="{03EBE413-C8AE-40C2-86C4-2F1604175972}" type="presParOf" srcId="{333A1088-737F-45CB-B68E-254E46348037}" destId="{5A5FFA88-C948-4069-8E93-59FA12366E83}" srcOrd="18" destOrd="0" presId="urn:microsoft.com/office/officeart/2005/8/layout/target3"/>
    <dgm:cxn modelId="{C0196ADD-9D84-4B07-9BC3-BBE27589925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Kašparová Věra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VY_32_INOVACE_07_Český </a:t>
          </a:r>
          <a:r>
            <a:rPr lang="cs-CZ" sz="2000" kern="1200" baseline="0" dirty="0" smtClean="0"/>
            <a:t>jazyk – spodoba znělosti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Párové souhlásky: Ď-Ť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63486F-F91F-490D-BD70-DE1A7D06300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1B24E1-2D3E-44FA-BC97-90BF098801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2270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C4A44-3FC0-4E9A-8C8D-75EFF470D026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4EFB-04EA-48C1-B87B-A9E025D91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835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C4A44-3FC0-4E9A-8C8D-75EFF470D026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4EFB-04EA-48C1-B87B-A9E025D91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605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C4A44-3FC0-4E9A-8C8D-75EFF470D026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4EFB-04EA-48C1-B87B-A9E025D91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552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C4A44-3FC0-4E9A-8C8D-75EFF470D026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4EFB-04EA-48C1-B87B-A9E025D91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496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C4A44-3FC0-4E9A-8C8D-75EFF470D026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4EFB-04EA-48C1-B87B-A9E025D91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0237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C4A44-3FC0-4E9A-8C8D-75EFF470D026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4EFB-04EA-48C1-B87B-A9E025D91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693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C4A44-3FC0-4E9A-8C8D-75EFF470D026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4EFB-04EA-48C1-B87B-A9E025D91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442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C4A44-3FC0-4E9A-8C8D-75EFF470D026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4EFB-04EA-48C1-B87B-A9E025D91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3234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C4A44-3FC0-4E9A-8C8D-75EFF470D026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4EFB-04EA-48C1-B87B-A9E025D91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037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C4A44-3FC0-4E9A-8C8D-75EFF470D026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4EFB-04EA-48C1-B87B-A9E025D91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379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C4A44-3FC0-4E9A-8C8D-75EFF470D026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4EFB-04EA-48C1-B87B-A9E025D91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354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C4A44-3FC0-4E9A-8C8D-75EFF470D026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844EFB-04EA-48C1-B87B-A9E025D91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714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gif"/><Relationship Id="rId5" Type="http://schemas.openxmlformats.org/officeDocument/2006/relationships/image" Target="../media/image4.jpeg"/><Relationship Id="rId4" Type="http://schemas.openxmlformats.org/officeDocument/2006/relationships/image" Target="../media/image3.wmf"/><Relationship Id="rId9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85489850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0621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   Anotace: Prezentace je určena k názorné výuce a procvičování spodoby znělosti párových souhlásek ď-ť.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59507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2741539" y="274638"/>
            <a:ext cx="3990701" cy="77809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  Ď nebo Ť</a:t>
            </a:r>
            <a:endParaRPr lang="cs-CZ" dirty="0"/>
          </a:p>
        </p:txBody>
      </p:sp>
      <p:pic>
        <p:nvPicPr>
          <p:cNvPr id="1029" name="Picture 5" descr="C:\Documents and Settings\admin\Local Settings\Temporary Internet Files\Content.IE5\SPA385E3\MC900440390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562" y="3901698"/>
            <a:ext cx="2743200" cy="2111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dmin\Local Settings\Temporary Internet Files\Content.IE5\C5E34PEZ\MC9001977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5768" y="4093597"/>
            <a:ext cx="1068309" cy="1783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admin\Local Settings\Temporary Internet Files\Content.IE5\GU4TXQ2H\MP90040276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025" y="1335738"/>
            <a:ext cx="2269486" cy="1517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admin\Local Settings\Temporary Internet Files\Content.IE5\OPA7KDEB\MM900354676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774068"/>
            <a:ext cx="1069407" cy="1541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Documents and Settings\admin\Local Settings\Temporary Internet Files\Content.IE5\IGTK66GM\MP90014427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176588"/>
            <a:ext cx="216024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Documents and Settings\admin\Local Settings\Temporary Internet Files\Content.IE5\IGTK66GM\MC9003379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555" y="1173307"/>
            <a:ext cx="1877263" cy="120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1920479" y="2991922"/>
            <a:ext cx="8210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dirty="0" smtClean="0">
                <a:solidFill>
                  <a:prstClr val="black"/>
                </a:solidFill>
              </a:rPr>
              <a:t>POUŠ_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488914" y="3532366"/>
            <a:ext cx="658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DÉŠ_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20478" y="5983015"/>
            <a:ext cx="519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ZE_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436096" y="6012931"/>
            <a:ext cx="545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LO_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266393" y="2420888"/>
            <a:ext cx="8034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LABU_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812360" y="5229200"/>
            <a:ext cx="4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SÍ_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980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laser.wav"/>
          </p:stSnd>
        </p:sndAc>
      </p:transition>
    </mc:Choice>
    <mc:Fallback xmlns="">
      <p:transition spd="slow">
        <p:sndAc>
          <p:stSnd>
            <p:snd r:embed="rId9" name="las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116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364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32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328" tmFilter="0, 0; 0.125,0.2665; 0.25,0.4; 0.375,0.465; 0.5,0.5;  0.625,0.535; 0.75,0.6; 0.875,0.7335; 1,1">
                                          <p:stCondLst>
                                            <p:cond delay="132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, 0; 0.125,0.2665; 0.25,0.4; 0.375,0.465; 0.5,0.5;  0.625,0.535; 0.75,0.6; 0.875,0.7335; 1,1">
                                          <p:stCondLst>
                                            <p:cond delay="264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328" tmFilter="0, 0; 0.125,0.2665; 0.25,0.4; 0.375,0.465; 0.5,0.5;  0.625,0.535; 0.75,0.6; 0.875,0.7335; 1,1">
                                          <p:stCondLst>
                                            <p:cond delay="3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4" dur="52">
                                          <p:stCondLst>
                                            <p:cond delay="13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" dur="332" decel="50000">
                                          <p:stCondLst>
                                            <p:cond delay="135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52">
                                          <p:stCondLst>
                                            <p:cond delay="26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7" dur="332" decel="50000">
                                          <p:stCondLst>
                                            <p:cond delay="2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52">
                                          <p:stCondLst>
                                            <p:cond delay="328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9" dur="332" decel="50000">
                                          <p:stCondLst>
                                            <p:cond delay="333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52">
                                          <p:stCondLst>
                                            <p:cond delay="361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1" dur="332" decel="50000">
                                          <p:stCondLst>
                                            <p:cond delay="3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99592" y="260648"/>
            <a:ext cx="7272808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DOPLŇ VĚTY – Ď nebo Ť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65723" y="2430978"/>
            <a:ext cx="2066117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Je_ opatrně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4800" y="3302479"/>
            <a:ext cx="2087040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err="1" smtClean="0"/>
              <a:t>Le_ptáčku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le</a:t>
            </a:r>
            <a:r>
              <a:rPr lang="cs-CZ" sz="2000" b="1" dirty="0" smtClean="0"/>
              <a:t>_.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2630" y="4181636"/>
            <a:ext cx="2071379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Ho_ mi ten míč.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98620" y="5298745"/>
            <a:ext cx="2205228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b="1" dirty="0" err="1" smtClean="0"/>
              <a:t>Lo</a:t>
            </a:r>
            <a:r>
              <a:rPr lang="cs-CZ" sz="2000" b="1" dirty="0" smtClean="0"/>
              <a:t>_ plula po moři. 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32661" y="3295911"/>
            <a:ext cx="2049402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000" b="1" dirty="0" smtClean="0"/>
              <a:t>Mě_ je kov.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36000" y="4197025"/>
            <a:ext cx="2046063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err="1" smtClean="0"/>
              <a:t>Necho_pěšky</a:t>
            </a:r>
            <a:r>
              <a:rPr lang="cs-CZ" sz="2000" b="1" dirty="0"/>
              <a:t>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836001" y="5226878"/>
            <a:ext cx="2046062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err="1" smtClean="0"/>
              <a:t>Neztra</a:t>
            </a:r>
            <a:r>
              <a:rPr lang="cs-CZ" sz="2000" b="1" dirty="0" smtClean="0"/>
              <a:t>_ klíče.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4836001" y="2437447"/>
            <a:ext cx="2040255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000" b="1" dirty="0" err="1">
                <a:solidFill>
                  <a:prstClr val="black"/>
                </a:solidFill>
              </a:rPr>
              <a:t>Bu</a:t>
            </a:r>
            <a:r>
              <a:rPr lang="cs-CZ" sz="2000" b="1" dirty="0">
                <a:solidFill>
                  <a:prstClr val="black"/>
                </a:solidFill>
              </a:rPr>
              <a:t>_ zdráv.</a:t>
            </a:r>
          </a:p>
        </p:txBody>
      </p:sp>
    </p:spTree>
    <p:extLst>
      <p:ext uri="{BB962C8B-B14F-4D97-AF65-F5344CB8AC3E}">
        <p14:creationId xmlns:p14="http://schemas.microsoft.com/office/powerpoint/2010/main" val="1707910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ál 6"/>
          <p:cNvSpPr/>
          <p:nvPr/>
        </p:nvSpPr>
        <p:spPr>
          <a:xfrm>
            <a:off x="4632307" y="5877272"/>
            <a:ext cx="163651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DOJE_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4776732" y="4509120"/>
            <a:ext cx="162480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LABU_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802737" y="4786199"/>
            <a:ext cx="162480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DÉŠ_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6658093" y="5866623"/>
            <a:ext cx="163780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POUŠ_</a:t>
            </a:r>
            <a:endParaRPr lang="cs-CZ" dirty="0"/>
          </a:p>
          <a:p>
            <a:pPr algn="ctr"/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914459" y="5877272"/>
            <a:ext cx="163651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HLEMÝŽ_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664246" y="5900294"/>
            <a:ext cx="163651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MĚ_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1732714" y="3738736"/>
            <a:ext cx="163781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SÍ_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2843808" y="4653136"/>
            <a:ext cx="163651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ZE_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6710832" y="4653136"/>
            <a:ext cx="166288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LO_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5845689" y="3594720"/>
            <a:ext cx="162480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LE_</a:t>
            </a:r>
            <a:endParaRPr lang="cs-CZ" dirty="0"/>
          </a:p>
        </p:txBody>
      </p:sp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899593" y="260648"/>
            <a:ext cx="7560840" cy="79208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ROZDĚL DO SLOUPEČKŮ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469241" y="1196752"/>
            <a:ext cx="89581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b="1" dirty="0">
                <a:solidFill>
                  <a:srgbClr val="FF0000"/>
                </a:solidFill>
                <a:latin typeface="Bodoni MT Black" pitchFamily="18" charset="0"/>
              </a:rPr>
              <a:t>Ď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950892" y="1116179"/>
            <a:ext cx="526106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  <a:latin typeface="Bodoni MT Black" pitchFamily="18" charset="0"/>
              </a:rPr>
              <a:t>Ť</a:t>
            </a:r>
            <a:endParaRPr lang="cs-CZ" sz="4000" b="1" dirty="0">
              <a:latin typeface="Bodoni MT Black" pitchFamily="18" charset="0"/>
            </a:endParaRPr>
          </a:p>
          <a:p>
            <a:pPr lvl="0"/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1402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4435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142</Words>
  <Application>Microsoft Office PowerPoint</Application>
  <PresentationFormat>Předvádění na obrazovce (4:3)</PresentationFormat>
  <Paragraphs>38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  Ď nebo Ť</vt:lpstr>
      <vt:lpstr>DOPLŇ VĚTY – Ď nebo Ť</vt:lpstr>
      <vt:lpstr>ROZDĚL DO SLOUPEČKŮ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Ď nebo Ť</dc:title>
  <dc:creator>...</dc:creator>
  <cp:lastModifiedBy>Stránská Alena</cp:lastModifiedBy>
  <cp:revision>18</cp:revision>
  <dcterms:created xsi:type="dcterms:W3CDTF">2011-11-01T19:28:40Z</dcterms:created>
  <dcterms:modified xsi:type="dcterms:W3CDTF">2012-06-14T08:19:37Z</dcterms:modified>
</cp:coreProperties>
</file>