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6" r:id="rId3"/>
    <p:sldId id="256" r:id="rId4"/>
    <p:sldId id="261" r:id="rId5"/>
    <p:sldId id="262" r:id="rId6"/>
    <p:sldId id="259" r:id="rId7"/>
    <p:sldId id="257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VY_32_INOVACE_08_Český </a:t>
          </a:r>
          <a:r>
            <a:rPr lang="cs-CZ" sz="2000" baseline="0" dirty="0" smtClean="0"/>
            <a:t>jazyk - spodoba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Kašparová Věra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Párové souhlásky - opakování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FB29A1-6BAC-4CC5-A710-3154A9E0A76C}" type="presOf" srcId="{D1B46980-6531-4606-95E6-44980827E919}" destId="{2BE915AB-18AA-4053-B92C-3BFC9ED204BB}" srcOrd="1" destOrd="0" presId="urn:microsoft.com/office/officeart/2005/8/layout/target3"/>
    <dgm:cxn modelId="{7A30BDDD-A3D2-40D7-96F9-78EEF56A015D}" type="presOf" srcId="{D1B46980-6531-4606-95E6-44980827E919}" destId="{6140AFEC-043D-4C43-A2F9-D0F5331DF3A3}" srcOrd="0" destOrd="0" presId="urn:microsoft.com/office/officeart/2005/8/layout/target3"/>
    <dgm:cxn modelId="{DA21CAD8-E229-4366-8CFA-A4EBF402E060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1B7F0B6-BC69-4C51-BB0E-2F77B1448AF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2A5DC41-18A4-40F8-83C4-4CA4B5EC83B4}" type="presOf" srcId="{4C35D32F-0EAB-4CD7-82EE-45574DC2A586}" destId="{890E4F0B-2866-4A3F-A3C7-2A14B1797930}" srcOrd="1" destOrd="0" presId="urn:microsoft.com/office/officeart/2005/8/layout/target3"/>
    <dgm:cxn modelId="{F21EB8DE-2693-485A-9F0A-65832104A45E}" type="presOf" srcId="{B651F6E3-6281-48DB-9319-2AEAFDAE7572}" destId="{6BB5E863-4638-4E1D-BFDE-399D028AC4ED}" srcOrd="1" destOrd="0" presId="urn:microsoft.com/office/officeart/2005/8/layout/target3"/>
    <dgm:cxn modelId="{7FCDA067-6FE7-4D7B-8A74-747687A7E94E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80EF0A0-CB7A-4098-918F-932D55F9FF9B}" type="presOf" srcId="{D1D4F407-5343-4D3F-B5B9-D407B03CAEB4}" destId="{D005CE8C-CC26-4C3E-AC11-E15060ECD759}" srcOrd="0" destOrd="0" presId="urn:microsoft.com/office/officeart/2005/8/layout/target3"/>
    <dgm:cxn modelId="{CE510923-2845-4723-B459-D996580B2722}" type="presOf" srcId="{D8197B8C-B260-4A16-BDF4-0947B075E274}" destId="{5A5FFA88-C948-4069-8E93-59FA12366E83}" srcOrd="1" destOrd="0" presId="urn:microsoft.com/office/officeart/2005/8/layout/target3"/>
    <dgm:cxn modelId="{0D4D2245-B4F6-47CA-B279-F14B6350B08E}" type="presOf" srcId="{D8197B8C-B260-4A16-BDF4-0947B075E274}" destId="{25B08C86-7E15-44DC-BE7F-FFB55DD49D12}" srcOrd="0" destOrd="0" presId="urn:microsoft.com/office/officeart/2005/8/layout/target3"/>
    <dgm:cxn modelId="{E295AC84-B00D-44FF-A630-7014BF9C176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EEB85D-6576-420F-B91D-A279E20C4B59}" type="presParOf" srcId="{333A1088-737F-45CB-B68E-254E46348037}" destId="{F5ABB229-8D3B-4694-996A-96F23CF14429}" srcOrd="0" destOrd="0" presId="urn:microsoft.com/office/officeart/2005/8/layout/target3"/>
    <dgm:cxn modelId="{C88237A8-0A06-4E3C-B504-4BDD5CC3DEED}" type="presParOf" srcId="{333A1088-737F-45CB-B68E-254E46348037}" destId="{F41139FD-01EE-4571-8B17-4FB00FC51163}" srcOrd="1" destOrd="0" presId="urn:microsoft.com/office/officeart/2005/8/layout/target3"/>
    <dgm:cxn modelId="{D702E204-4BFB-448B-8718-168E7B493C98}" type="presParOf" srcId="{333A1088-737F-45CB-B68E-254E46348037}" destId="{D005CE8C-CC26-4C3E-AC11-E15060ECD759}" srcOrd="2" destOrd="0" presId="urn:microsoft.com/office/officeart/2005/8/layout/target3"/>
    <dgm:cxn modelId="{B5C0DF13-8BE4-4F03-A2E8-5B6AED29372D}" type="presParOf" srcId="{333A1088-737F-45CB-B68E-254E46348037}" destId="{2C702D82-9B77-49B7-9568-BB8EB47C3372}" srcOrd="3" destOrd="0" presId="urn:microsoft.com/office/officeart/2005/8/layout/target3"/>
    <dgm:cxn modelId="{B90CFCFF-BC68-4E25-9F13-CBA416CD80A5}" type="presParOf" srcId="{333A1088-737F-45CB-B68E-254E46348037}" destId="{A52A0455-90FF-4808-ABD0-F02540D31D5A}" srcOrd="4" destOrd="0" presId="urn:microsoft.com/office/officeart/2005/8/layout/target3"/>
    <dgm:cxn modelId="{B8E56DC7-EA98-49CE-B733-F627F908645E}" type="presParOf" srcId="{333A1088-737F-45CB-B68E-254E46348037}" destId="{6140AFEC-043D-4C43-A2F9-D0F5331DF3A3}" srcOrd="5" destOrd="0" presId="urn:microsoft.com/office/officeart/2005/8/layout/target3"/>
    <dgm:cxn modelId="{D7B38369-51A2-4923-9515-7E66D00C0383}" type="presParOf" srcId="{333A1088-737F-45CB-B68E-254E46348037}" destId="{9358AC05-5D7D-4327-9F80-1AD486AEA664}" srcOrd="6" destOrd="0" presId="urn:microsoft.com/office/officeart/2005/8/layout/target3"/>
    <dgm:cxn modelId="{1AE9F50D-157F-416E-A6DF-32E16D8A5692}" type="presParOf" srcId="{333A1088-737F-45CB-B68E-254E46348037}" destId="{313FC574-E1CD-4FB4-B054-0B805CE0447D}" srcOrd="7" destOrd="0" presId="urn:microsoft.com/office/officeart/2005/8/layout/target3"/>
    <dgm:cxn modelId="{145E9BAE-FCF9-47D5-8014-21C1ACBE0F49}" type="presParOf" srcId="{333A1088-737F-45CB-B68E-254E46348037}" destId="{619D679B-A015-4ECF-8348-D1034C574F40}" srcOrd="8" destOrd="0" presId="urn:microsoft.com/office/officeart/2005/8/layout/target3"/>
    <dgm:cxn modelId="{DE606501-861C-4C92-B882-F4B065587028}" type="presParOf" srcId="{333A1088-737F-45CB-B68E-254E46348037}" destId="{322283A8-4A27-4CDA-BAE3-F381106A9174}" srcOrd="9" destOrd="0" presId="urn:microsoft.com/office/officeart/2005/8/layout/target3"/>
    <dgm:cxn modelId="{6E57DF5E-117C-4864-BFBD-FA4992E250C0}" type="presParOf" srcId="{333A1088-737F-45CB-B68E-254E46348037}" destId="{FFC9F71D-1B4F-4AD9-A4A6-86ADEFC8AF5C}" srcOrd="10" destOrd="0" presId="urn:microsoft.com/office/officeart/2005/8/layout/target3"/>
    <dgm:cxn modelId="{D89536C4-5C82-4C4A-9873-DD01CD25F876}" type="presParOf" srcId="{333A1088-737F-45CB-B68E-254E46348037}" destId="{25B08C86-7E15-44DC-BE7F-FFB55DD49D12}" srcOrd="11" destOrd="0" presId="urn:microsoft.com/office/officeart/2005/8/layout/target3"/>
    <dgm:cxn modelId="{0EA78EAF-2154-467F-89A5-6A28795050C2}" type="presParOf" srcId="{333A1088-737F-45CB-B68E-254E46348037}" destId="{76644BE8-9D7C-4C09-B250-3D10AF48CBB7}" srcOrd="12" destOrd="0" presId="urn:microsoft.com/office/officeart/2005/8/layout/target3"/>
    <dgm:cxn modelId="{8B436112-6979-42F3-BA23-F4E54C723525}" type="presParOf" srcId="{333A1088-737F-45CB-B68E-254E46348037}" destId="{EE85B701-7295-41C0-BA7A-34D3756A2AE6}" srcOrd="13" destOrd="0" presId="urn:microsoft.com/office/officeart/2005/8/layout/target3"/>
    <dgm:cxn modelId="{64C0D090-D5AC-4BE6-9435-51D126FAB9BA}" type="presParOf" srcId="{333A1088-737F-45CB-B68E-254E46348037}" destId="{8BEBB6EC-1DAA-4CAC-8A25-BC0FCBD5DBD5}" srcOrd="14" destOrd="0" presId="urn:microsoft.com/office/officeart/2005/8/layout/target3"/>
    <dgm:cxn modelId="{0E970921-8C33-4C10-9463-25EE2BDEC067}" type="presParOf" srcId="{333A1088-737F-45CB-B68E-254E46348037}" destId="{AED2198E-93D5-4001-81B4-73124B309672}" srcOrd="15" destOrd="0" presId="urn:microsoft.com/office/officeart/2005/8/layout/target3"/>
    <dgm:cxn modelId="{47D4B541-6EEA-4641-ADDB-72DB69A28738}" type="presParOf" srcId="{333A1088-737F-45CB-B68E-254E46348037}" destId="{2BE915AB-18AA-4053-B92C-3BFC9ED204BB}" srcOrd="16" destOrd="0" presId="urn:microsoft.com/office/officeart/2005/8/layout/target3"/>
    <dgm:cxn modelId="{0E1973CC-2BCE-456E-AA53-C646B981EAF6}" type="presParOf" srcId="{333A1088-737F-45CB-B68E-254E46348037}" destId="{6BB5E863-4638-4E1D-BFDE-399D028AC4ED}" srcOrd="17" destOrd="0" presId="urn:microsoft.com/office/officeart/2005/8/layout/target3"/>
    <dgm:cxn modelId="{E3CA0954-D068-4878-90B8-AE58419D416E}" type="presParOf" srcId="{333A1088-737F-45CB-B68E-254E46348037}" destId="{5A5FFA88-C948-4069-8E93-59FA12366E83}" srcOrd="18" destOrd="0" presId="urn:microsoft.com/office/officeart/2005/8/layout/target3"/>
    <dgm:cxn modelId="{6221DD86-FAAB-491C-BD82-C3496237385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Kašparová Věra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VY_32_INOVACE_08_Český </a:t>
          </a:r>
          <a:r>
            <a:rPr lang="cs-CZ" sz="2000" kern="1200" baseline="0" dirty="0" smtClean="0"/>
            <a:t>jazyk - spodoba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Párové souhlásky - opakování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7874A1-AD54-4083-A513-5FA4278404DA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60DFCC-039D-49DF-9BA5-E9C94533A8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5613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746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778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870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011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223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198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013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914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641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921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862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Odpovídající polož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4"/>
          <p:cNvSpPr>
            <a:spLocks noGrp="1"/>
          </p:cNvSpPr>
          <p:nvPr>
            <p:ph type="ftr" sz="quarter" idx="11"/>
          </p:nvPr>
        </p:nvSpPr>
        <p:spPr/>
        <p:txBody>
          <a:bodyPr vert="horz"/>
          <a:lstStyle>
            <a:extLst/>
          </a:lstStyle>
          <a:p>
            <a:endParaRPr kumimoji="0" lang="cs-CZ"/>
          </a:p>
        </p:txBody>
      </p:sp>
      <p:sp>
        <p:nvSpPr>
          <p:cNvPr id="16" name="Rectangle 7"/>
          <p:cNvSpPr>
            <a:spLocks noGrp="1"/>
          </p:cNvSpPr>
          <p:nvPr>
            <p:ph type="body" sz="quarter" idx="13" hasCustomPrompt="1"/>
          </p:nvPr>
        </p:nvSpPr>
        <p:spPr>
          <a:xfrm>
            <a:off x="914400" y="20574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Kliknutím přidáte položku 1.</a:t>
            </a:r>
          </a:p>
        </p:txBody>
      </p:sp>
      <p:sp>
        <p:nvSpPr>
          <p:cNvPr id="12" name="Rectangle 7"/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29718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Kliknutím přidáte položku 2.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38862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Kliknutím přidáte položku 3.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48006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Kliknutím přidáte položku 4.</a:t>
            </a:r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57150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Kliknutím přidáte položku 5.</a:t>
            </a:r>
          </a:p>
        </p:txBody>
      </p:sp>
      <p:sp>
        <p:nvSpPr>
          <p:cNvPr id="20" name="Rectangle 3"/>
          <p:cNvSpPr>
            <a:spLocks noGrp="1"/>
          </p:cNvSpPr>
          <p:nvPr>
            <p:ph type="dt" sz="half" idx="10"/>
          </p:nvPr>
        </p:nvSpPr>
        <p:spPr/>
        <p:txBody>
          <a:bodyPr vert="horz"/>
          <a:lstStyle>
            <a:lvl1pPr algn="r" eaLnBrk="1" latinLnBrk="0" hangingPunct="1">
              <a:defRPr kumimoji="0" lang="cs-CZ"/>
            </a:lvl1pPr>
            <a:extLst/>
          </a:lstStyle>
          <a:p>
            <a:fld id="{1BEBB2CB-903D-46EF-8227-E770ED8FF514}" type="datetimeFigureOut">
              <a:pPr/>
              <a:t>6/30/2006</a:t>
            </a:fld>
            <a:endParaRPr kumimoji="0" lang="cs-CZ"/>
          </a:p>
        </p:txBody>
      </p:sp>
      <p:sp>
        <p:nvSpPr>
          <p:cNvPr id="15" name="Rectangle 7"/>
          <p:cNvSpPr>
            <a:spLocks noGrp="1"/>
          </p:cNvSpPr>
          <p:nvPr>
            <p:ph type="body" sz="quarter" idx="18" hasCustomPrompt="1"/>
          </p:nvPr>
        </p:nvSpPr>
        <p:spPr>
          <a:xfrm>
            <a:off x="4800600" y="20574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Kliknutím přidáte shodu 5.</a:t>
            </a:r>
          </a:p>
        </p:txBody>
      </p:sp>
      <p:sp>
        <p:nvSpPr>
          <p:cNvPr id="17" name="Rectangle 7"/>
          <p:cNvSpPr>
            <a:spLocks noGrp="1"/>
          </p:cNvSpPr>
          <p:nvPr>
            <p:ph type="body" sz="quarter" idx="19" hasCustomPrompt="1"/>
          </p:nvPr>
        </p:nvSpPr>
        <p:spPr>
          <a:xfrm>
            <a:off x="4800600" y="29718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Kliknutím přidáte shodu 3.</a:t>
            </a:r>
          </a:p>
        </p:txBody>
      </p:sp>
      <p:sp>
        <p:nvSpPr>
          <p:cNvPr id="18" name="Rectangle 7"/>
          <p:cNvSpPr>
            <a:spLocks noGrp="1"/>
          </p:cNvSpPr>
          <p:nvPr>
            <p:ph type="body" sz="quarter" idx="20" hasCustomPrompt="1"/>
          </p:nvPr>
        </p:nvSpPr>
        <p:spPr>
          <a:xfrm>
            <a:off x="4800600" y="38862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Kliknutím přidáte shodu 1.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21" hasCustomPrompt="1"/>
          </p:nvPr>
        </p:nvSpPr>
        <p:spPr>
          <a:xfrm>
            <a:off x="4800600" y="48006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Kliknutím přidáte shodu 2.</a:t>
            </a:r>
          </a:p>
        </p:txBody>
      </p:sp>
      <p:sp>
        <p:nvSpPr>
          <p:cNvPr id="21" name="Rectangle 7"/>
          <p:cNvSpPr>
            <a:spLocks noGrp="1"/>
          </p:cNvSpPr>
          <p:nvPr>
            <p:ph type="body" sz="quarter" idx="22" hasCustomPrompt="1"/>
          </p:nvPr>
        </p:nvSpPr>
        <p:spPr>
          <a:xfrm>
            <a:off x="4800600" y="57150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Kliknutím přidáte shodu 4.</a:t>
            </a:r>
          </a:p>
        </p:txBody>
      </p:sp>
      <p:sp>
        <p:nvSpPr>
          <p:cNvPr id="11" name="Rectangle 2"/>
          <p:cNvSpPr>
            <a:spLocks noGrp="1"/>
          </p:cNvSpPr>
          <p:nvPr>
            <p:ph type="title" hasCustomPrompt="1"/>
          </p:nvPr>
        </p:nvSpPr>
        <p:spPr/>
        <p:txBody>
          <a:bodyPr vert="horz"/>
          <a:lstStyle>
            <a:lvl1pPr algn="l" eaLnBrk="1" latinLnBrk="0" hangingPunct="1">
              <a:defRPr kumimoji="0" lang="cs-CZ" i="1" baseline="0"/>
            </a:lvl1pPr>
            <a:extLst/>
          </a:lstStyle>
          <a:p>
            <a:r>
              <a:rPr kumimoji="0" lang="cs-CZ"/>
              <a:t>Klikněte sem a zadejte otázku.</a:t>
            </a:r>
          </a:p>
        </p:txBody>
      </p:sp>
      <p:sp>
        <p:nvSpPr>
          <p:cNvPr id="7" name="Rectangle 5"/>
          <p:cNvSpPr>
            <a:spLocks noGrp="1"/>
          </p:cNvSpPr>
          <p:nvPr>
            <p:ph type="sldNum" sz="quarter" idx="12"/>
          </p:nvPr>
        </p:nvSpPr>
        <p:spPr/>
        <p:txBody>
          <a:bodyPr vert="horz"/>
          <a:lstStyle>
            <a:extLst/>
          </a:lstStyle>
          <a:p>
            <a:fld id="{C75B88FA-3392-4D65-A457-DB2A9953195B}" type="slidenum">
              <a:pPr/>
              <a:t>‹#›</a:t>
            </a:fld>
            <a:endParaRPr kumimoji="0" lang="cs-CZ"/>
          </a:p>
        </p:txBody>
      </p:sp>
      <p:cxnSp>
        <p:nvCxnSpPr>
          <p:cNvPr id="23" name="Straight Connector 23"/>
          <p:cNvCxnSpPr>
            <a:stCxn id="16" idx="3"/>
            <a:endCxn id="18" idx="1"/>
          </p:cNvCxnSpPr>
          <p:nvPr/>
        </p:nvCxnSpPr>
        <p:spPr>
          <a:xfrm>
            <a:off x="3886200" y="2286000"/>
            <a:ext cx="914400" cy="18288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stCxn id="12" idx="3"/>
            <a:endCxn id="19" idx="1"/>
          </p:cNvCxnSpPr>
          <p:nvPr/>
        </p:nvCxnSpPr>
        <p:spPr>
          <a:xfrm>
            <a:off x="3886200" y="3200400"/>
            <a:ext cx="914400" cy="18288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Straight Connector 23"/>
          <p:cNvCxnSpPr>
            <a:stCxn id="13" idx="3"/>
            <a:endCxn id="17" idx="1"/>
          </p:cNvCxnSpPr>
          <p:nvPr/>
        </p:nvCxnSpPr>
        <p:spPr>
          <a:xfrm flipV="1">
            <a:off x="3886200" y="3200400"/>
            <a:ext cx="914400" cy="9144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Straight Connector 23"/>
          <p:cNvCxnSpPr>
            <a:stCxn id="14" idx="3"/>
            <a:endCxn id="21" idx="1"/>
          </p:cNvCxnSpPr>
          <p:nvPr/>
        </p:nvCxnSpPr>
        <p:spPr>
          <a:xfrm>
            <a:off x="3886200" y="5029200"/>
            <a:ext cx="914400" cy="9144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Straight Connector 23"/>
          <p:cNvCxnSpPr>
            <a:stCxn id="10" idx="3"/>
            <a:endCxn id="15" idx="1"/>
          </p:cNvCxnSpPr>
          <p:nvPr/>
        </p:nvCxnSpPr>
        <p:spPr>
          <a:xfrm flipV="1">
            <a:off x="3886200" y="2286000"/>
            <a:ext cx="914400" cy="36576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4371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1A8A5C-682E-46B5-8C53-A3FBBC0B578D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7E59F8-895E-4E59-AD92-AE969D715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656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16837228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55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611560" y="1628800"/>
            <a:ext cx="7618040" cy="44973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 </a:t>
            </a:r>
            <a:r>
              <a:rPr lang="cs-CZ" sz="2400" dirty="0" smtClean="0"/>
              <a:t>Prezentace je určena k souhrnnému procvičování spodoby znělosti párových souhlásek B-P, D-T, Ď-Ť. Žáci spojují a doplňují správné souhlásky.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266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229600" cy="396044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Některá slova jinak vyslovujeme a jinak píšeme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418347" y="5957264"/>
            <a:ext cx="6013185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Opakování znělých a neznělých souhlásek : b-p, t-d, ď-ť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1959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LO_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DRÁ_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5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ZU_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6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CHU_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7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KU_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20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Ď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2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T</a:t>
            </a: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2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Ť</a:t>
            </a:r>
            <a:endParaRPr lang="cs-CZ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SPOJ SE SPRÁVNOU SOUHLÁSKOU</a:t>
            </a:r>
          </a:p>
        </p:txBody>
      </p:sp>
    </p:spTree>
    <p:extLst>
      <p:ext uri="{BB962C8B-B14F-4D97-AF65-F5344CB8AC3E}">
        <p14:creationId xmlns:p14="http://schemas.microsoft.com/office/powerpoint/2010/main" val="335526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DU_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CHLU_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5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ŽALU_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6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HA_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7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ZE_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Ď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20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2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2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SPOJ SE SPRÁVNOU SOUHLÁSKOU</a:t>
            </a:r>
          </a:p>
        </p:txBody>
      </p:sp>
    </p:spTree>
    <p:extLst>
      <p:ext uri="{BB962C8B-B14F-4D97-AF65-F5344CB8AC3E}">
        <p14:creationId xmlns:p14="http://schemas.microsoft.com/office/powerpoint/2010/main" val="335526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TLA_KA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JAHŮ_KA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5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VRÁ_KA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6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RY_KA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7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LO_KA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Ď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20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P</a:t>
            </a: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2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2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11430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SPOJ SE SPRÁVNOU SOUHLÁSKOU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863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69690" y="764704"/>
            <a:ext cx="1704843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 nebo </a:t>
            </a:r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6698" y="764704"/>
            <a:ext cx="1584176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T</a:t>
            </a:r>
            <a:r>
              <a:rPr lang="cs-CZ" sz="2800" dirty="0" smtClean="0"/>
              <a:t> nebo 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D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83986" y="764704"/>
            <a:ext cx="1643529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Ď</a:t>
            </a:r>
            <a:r>
              <a:rPr lang="cs-CZ" sz="2800" dirty="0" smtClean="0"/>
              <a:t> nebo </a:t>
            </a:r>
            <a:r>
              <a:rPr lang="cs-CZ" sz="2800" b="1" dirty="0" smtClean="0">
                <a:solidFill>
                  <a:srgbClr val="C00000"/>
                </a:solidFill>
              </a:rPr>
              <a:t>Ť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61105" y="1628800"/>
            <a:ext cx="1206639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He_ký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276872"/>
            <a:ext cx="1224135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Ši_ka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20878" y="2996952"/>
            <a:ext cx="1246865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Ry_ka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9" y="3734907"/>
            <a:ext cx="1224136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Tru_ka</a:t>
            </a:r>
            <a:endParaRPr lang="cs-CZ" sz="28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1020878" y="4365104"/>
            <a:ext cx="1246865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Zou_ky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9" y="5013176"/>
            <a:ext cx="1224134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Drá_ky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61105" y="5661248"/>
            <a:ext cx="1206640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Ža_ka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27910" y="1628800"/>
            <a:ext cx="125211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Bo_ka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2276872"/>
            <a:ext cx="127211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Sla_ký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7903" y="2996952"/>
            <a:ext cx="1272119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Hla_ký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3734907"/>
            <a:ext cx="127211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Hra_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03716" y="4365104"/>
            <a:ext cx="1276305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Me</a:t>
            </a:r>
            <a:r>
              <a:rPr lang="cs-CZ" sz="2800" dirty="0"/>
              <a:t>_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707903" y="5013176"/>
            <a:ext cx="127211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Vrá_ka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07903" y="5659815"/>
            <a:ext cx="127211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Kví_ka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1628800"/>
            <a:ext cx="151216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Lo_ka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16216" y="2276872"/>
            <a:ext cx="151216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Sí_ka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16218" y="2994956"/>
            <a:ext cx="1512166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Pamě</a:t>
            </a:r>
            <a:r>
              <a:rPr lang="cs-CZ" sz="2800" dirty="0"/>
              <a:t>_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516215" y="3734907"/>
            <a:ext cx="1512169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Chy_te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16216" y="4365104"/>
            <a:ext cx="151216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Zapla</a:t>
            </a:r>
            <a:r>
              <a:rPr lang="cs-CZ" sz="2800" dirty="0"/>
              <a:t>_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516218" y="4988460"/>
            <a:ext cx="1512166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Vra_   se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16216" y="5661248"/>
            <a:ext cx="151216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/>
              <a:t>Ho_te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7704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19112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172</Words>
  <Application>Microsoft Office PowerPoint</Application>
  <PresentationFormat>Předvádění na obrazovce (4:3)</PresentationFormat>
  <Paragraphs>68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Některá slova jinak vyslovujeme a jinak píšeme</vt:lpstr>
      <vt:lpstr>SPOJ SE SPRÁVNOU SOUHLÁSKOU</vt:lpstr>
      <vt:lpstr>SPOJ SE SPRÁVNOU SOUHLÁSKOU</vt:lpstr>
      <vt:lpstr>SPOJ SE SPRÁVNOU SOUHLÁSKOU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Některá slova jinak vyslovujeme a jinak píšeme</dc:title>
  <dc:creator>...</dc:creator>
  <cp:lastModifiedBy>Stránská Alena</cp:lastModifiedBy>
  <cp:revision>15</cp:revision>
  <dcterms:created xsi:type="dcterms:W3CDTF">2011-11-14T19:08:14Z</dcterms:created>
  <dcterms:modified xsi:type="dcterms:W3CDTF">2012-06-14T08:20:16Z</dcterms:modified>
</cp:coreProperties>
</file>