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4" r:id="rId3"/>
    <p:sldId id="256" r:id="rId4"/>
    <p:sldId id="257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FF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VY_32_INOVACE_09_Český </a:t>
          </a:r>
          <a:r>
            <a:rPr lang="cs-CZ" sz="2000" baseline="0" dirty="0" smtClean="0"/>
            <a:t>jazyk – spodoba znělosti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Kašparová Věra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Párové souhlásky: H-CH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6D1ECC-B242-489B-B7D9-E8166C52B877}" type="presOf" srcId="{D1B46980-6531-4606-95E6-44980827E919}" destId="{2BE915AB-18AA-4053-B92C-3BFC9ED204BB}" srcOrd="1" destOrd="0" presId="urn:microsoft.com/office/officeart/2005/8/layout/target3"/>
    <dgm:cxn modelId="{8C9C6C71-F971-49B2-9B52-69E66E6E4392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7A7D23E-832F-4C7A-921A-E04FF06346C5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A77C05-7C60-416E-9BF6-87D6D8B570A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21BE3F9-6D50-4BD1-9F72-F459346D7A06}" type="presOf" srcId="{D8197B8C-B260-4A16-BDF4-0947B075E274}" destId="{5A5FFA88-C948-4069-8E93-59FA12366E83}" srcOrd="1" destOrd="0" presId="urn:microsoft.com/office/officeart/2005/8/layout/target3"/>
    <dgm:cxn modelId="{47F8BA3B-423D-47C1-A070-1A435DC747D6}" type="presOf" srcId="{4C35D32F-0EAB-4CD7-82EE-45574DC2A586}" destId="{890E4F0B-2866-4A3F-A3C7-2A14B1797930}" srcOrd="1" destOrd="0" presId="urn:microsoft.com/office/officeart/2005/8/layout/target3"/>
    <dgm:cxn modelId="{54B04CBD-EF9C-43C2-A9D4-4C76080DD21F}" type="presOf" srcId="{D8197B8C-B260-4A16-BDF4-0947B075E274}" destId="{25B08C86-7E15-44DC-BE7F-FFB55DD49D12}" srcOrd="0" destOrd="0" presId="urn:microsoft.com/office/officeart/2005/8/layout/target3"/>
    <dgm:cxn modelId="{EBCB7174-589F-4C01-AD34-14932DB8EEBE}" type="presOf" srcId="{D1D4F407-5343-4D3F-B5B9-D407B03CAEB4}" destId="{D005CE8C-CC26-4C3E-AC11-E15060ECD759}" srcOrd="0" destOrd="0" presId="urn:microsoft.com/office/officeart/2005/8/layout/target3"/>
    <dgm:cxn modelId="{3DDB7029-A769-4511-A4A8-B094F544610E}" type="presOf" srcId="{D1D4F407-5343-4D3F-B5B9-D407B03CAEB4}" destId="{AED2198E-93D5-4001-81B4-73124B309672}" srcOrd="1" destOrd="0" presId="urn:microsoft.com/office/officeart/2005/8/layout/target3"/>
    <dgm:cxn modelId="{DAD77B85-8E85-4A75-81E3-2D69831A450C}" type="presOf" srcId="{D1B46980-6531-4606-95E6-44980827E919}" destId="{6140AFEC-043D-4C43-A2F9-D0F5331DF3A3}" srcOrd="0" destOrd="0" presId="urn:microsoft.com/office/officeart/2005/8/layout/target3"/>
    <dgm:cxn modelId="{0F781CD0-21D7-49C3-BCB7-A9105316210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4250AAE-2FFE-493C-BA3C-F6A78243EFF0}" type="presParOf" srcId="{333A1088-737F-45CB-B68E-254E46348037}" destId="{F5ABB229-8D3B-4694-996A-96F23CF14429}" srcOrd="0" destOrd="0" presId="urn:microsoft.com/office/officeart/2005/8/layout/target3"/>
    <dgm:cxn modelId="{3FFA173B-0238-44C2-9E08-853E8980F54B}" type="presParOf" srcId="{333A1088-737F-45CB-B68E-254E46348037}" destId="{F41139FD-01EE-4571-8B17-4FB00FC51163}" srcOrd="1" destOrd="0" presId="urn:microsoft.com/office/officeart/2005/8/layout/target3"/>
    <dgm:cxn modelId="{B6895370-7204-4D7A-9485-A903B11B65FD}" type="presParOf" srcId="{333A1088-737F-45CB-B68E-254E46348037}" destId="{D005CE8C-CC26-4C3E-AC11-E15060ECD759}" srcOrd="2" destOrd="0" presId="urn:microsoft.com/office/officeart/2005/8/layout/target3"/>
    <dgm:cxn modelId="{A70E257A-B044-4621-B6F8-76FF488FD9D9}" type="presParOf" srcId="{333A1088-737F-45CB-B68E-254E46348037}" destId="{2C702D82-9B77-49B7-9568-BB8EB47C3372}" srcOrd="3" destOrd="0" presId="urn:microsoft.com/office/officeart/2005/8/layout/target3"/>
    <dgm:cxn modelId="{2173D341-619B-463F-853F-C6014A2FD935}" type="presParOf" srcId="{333A1088-737F-45CB-B68E-254E46348037}" destId="{A52A0455-90FF-4808-ABD0-F02540D31D5A}" srcOrd="4" destOrd="0" presId="urn:microsoft.com/office/officeart/2005/8/layout/target3"/>
    <dgm:cxn modelId="{AC3AD218-9D9B-4476-86F3-4B351F34DFA0}" type="presParOf" srcId="{333A1088-737F-45CB-B68E-254E46348037}" destId="{6140AFEC-043D-4C43-A2F9-D0F5331DF3A3}" srcOrd="5" destOrd="0" presId="urn:microsoft.com/office/officeart/2005/8/layout/target3"/>
    <dgm:cxn modelId="{5D4EB5D6-ED42-4A78-92EA-BDC27D6B38B8}" type="presParOf" srcId="{333A1088-737F-45CB-B68E-254E46348037}" destId="{9358AC05-5D7D-4327-9F80-1AD486AEA664}" srcOrd="6" destOrd="0" presId="urn:microsoft.com/office/officeart/2005/8/layout/target3"/>
    <dgm:cxn modelId="{7CB0F3C1-3955-4054-BDAB-0A0BF9002FA2}" type="presParOf" srcId="{333A1088-737F-45CB-B68E-254E46348037}" destId="{313FC574-E1CD-4FB4-B054-0B805CE0447D}" srcOrd="7" destOrd="0" presId="urn:microsoft.com/office/officeart/2005/8/layout/target3"/>
    <dgm:cxn modelId="{E9A907B8-68B4-496B-ADA4-E5E3D6A3A7EB}" type="presParOf" srcId="{333A1088-737F-45CB-B68E-254E46348037}" destId="{619D679B-A015-4ECF-8348-D1034C574F40}" srcOrd="8" destOrd="0" presId="urn:microsoft.com/office/officeart/2005/8/layout/target3"/>
    <dgm:cxn modelId="{F072EA2D-E825-4537-8906-0F46D1487816}" type="presParOf" srcId="{333A1088-737F-45CB-B68E-254E46348037}" destId="{322283A8-4A27-4CDA-BAE3-F381106A9174}" srcOrd="9" destOrd="0" presId="urn:microsoft.com/office/officeart/2005/8/layout/target3"/>
    <dgm:cxn modelId="{53852306-2D6D-4CCE-8A76-0828E08CED3F}" type="presParOf" srcId="{333A1088-737F-45CB-B68E-254E46348037}" destId="{FFC9F71D-1B4F-4AD9-A4A6-86ADEFC8AF5C}" srcOrd="10" destOrd="0" presId="urn:microsoft.com/office/officeart/2005/8/layout/target3"/>
    <dgm:cxn modelId="{38BEA5CA-B6F9-4EC9-A1C3-2AA1F814A538}" type="presParOf" srcId="{333A1088-737F-45CB-B68E-254E46348037}" destId="{25B08C86-7E15-44DC-BE7F-FFB55DD49D12}" srcOrd="11" destOrd="0" presId="urn:microsoft.com/office/officeart/2005/8/layout/target3"/>
    <dgm:cxn modelId="{849850D6-B9AD-47A2-88CD-319ECEEDEF95}" type="presParOf" srcId="{333A1088-737F-45CB-B68E-254E46348037}" destId="{76644BE8-9D7C-4C09-B250-3D10AF48CBB7}" srcOrd="12" destOrd="0" presId="urn:microsoft.com/office/officeart/2005/8/layout/target3"/>
    <dgm:cxn modelId="{95C5A8F4-B2B1-41DE-8BDD-A18F3AEEC32B}" type="presParOf" srcId="{333A1088-737F-45CB-B68E-254E46348037}" destId="{EE85B701-7295-41C0-BA7A-34D3756A2AE6}" srcOrd="13" destOrd="0" presId="urn:microsoft.com/office/officeart/2005/8/layout/target3"/>
    <dgm:cxn modelId="{A0FD9634-63DE-42B4-BA88-A15AA9CDD1C0}" type="presParOf" srcId="{333A1088-737F-45CB-B68E-254E46348037}" destId="{8BEBB6EC-1DAA-4CAC-8A25-BC0FCBD5DBD5}" srcOrd="14" destOrd="0" presId="urn:microsoft.com/office/officeart/2005/8/layout/target3"/>
    <dgm:cxn modelId="{CE25BD22-A870-4768-B0E4-95DD9C661AE3}" type="presParOf" srcId="{333A1088-737F-45CB-B68E-254E46348037}" destId="{AED2198E-93D5-4001-81B4-73124B309672}" srcOrd="15" destOrd="0" presId="urn:microsoft.com/office/officeart/2005/8/layout/target3"/>
    <dgm:cxn modelId="{B36C3026-79EE-42AD-93D9-3EC34FB1B42F}" type="presParOf" srcId="{333A1088-737F-45CB-B68E-254E46348037}" destId="{2BE915AB-18AA-4053-B92C-3BFC9ED204BB}" srcOrd="16" destOrd="0" presId="urn:microsoft.com/office/officeart/2005/8/layout/target3"/>
    <dgm:cxn modelId="{B5B22A1A-D56B-4FBD-88A0-FAA7025CB0E0}" type="presParOf" srcId="{333A1088-737F-45CB-B68E-254E46348037}" destId="{6BB5E863-4638-4E1D-BFDE-399D028AC4ED}" srcOrd="17" destOrd="0" presId="urn:microsoft.com/office/officeart/2005/8/layout/target3"/>
    <dgm:cxn modelId="{0F38B80B-76F4-4229-8E71-E83FD0932076}" type="presParOf" srcId="{333A1088-737F-45CB-B68E-254E46348037}" destId="{5A5FFA88-C948-4069-8E93-59FA12366E83}" srcOrd="18" destOrd="0" presId="urn:microsoft.com/office/officeart/2005/8/layout/target3"/>
    <dgm:cxn modelId="{B1A1CDF7-C8FC-4A09-8911-D0B4F7463E6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Kašparová Věra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VY_32_INOVACE_09_Český </a:t>
          </a:r>
          <a:r>
            <a:rPr lang="cs-CZ" sz="2000" kern="1200" baseline="0" dirty="0" smtClean="0"/>
            <a:t>jazyk – spodoba znělosti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Párové souhlásky: H-CH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C88C02-7608-4CE5-A401-5AC957A1319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D1CBF1-CCF2-4870-8592-FDE043CF3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667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265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873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49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825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049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357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580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585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770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567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615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84EA45-AC83-4FE1-B449-1E31573E7C6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D8EB63-075F-421B-BA0C-1BE724505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753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70351641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70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Anotace: Materiál je určen k názornému výkladu a procvičování učiva spodoby znělosti párových souhlásek h-ch.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7352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195736" y="274638"/>
            <a:ext cx="5328592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H nebo 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3959" y="2260487"/>
            <a:ext cx="94102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TVARO_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JMB24S7W\MP9004340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83768" y="2017459"/>
            <a:ext cx="1181076" cy="90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JMB24S7W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00845"/>
            <a:ext cx="1224078" cy="818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JMB24S7W\MP9004038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275855"/>
            <a:ext cx="1230639" cy="82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1GRFZF3P\MP9004054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816" y="3023279"/>
            <a:ext cx="161298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\Local Settings\Temporary Internet Files\Content.IE5\JMB24S7W\MP9004069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283" y="4437112"/>
            <a:ext cx="1188596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admin\Local Settings\Temporary Internet Files\Content.IE5\F5LD4JQS\MP90040547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2564" y="4365104"/>
            <a:ext cx="1688232" cy="120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23959" y="3599343"/>
            <a:ext cx="94102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BATO_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23960" y="4773022"/>
            <a:ext cx="94102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KRU_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14761" y="2283968"/>
            <a:ext cx="11737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OŘE_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14760" y="3471493"/>
            <a:ext cx="11737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HRO_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14760" y="4648490"/>
            <a:ext cx="1173719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RAMPOU_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017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>
          <a:xfrm>
            <a:off x="539552" y="260648"/>
            <a:ext cx="8229600" cy="1143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u="sng" dirty="0" smtClean="0">
                <a:solidFill>
                  <a:srgbClr val="FF0000"/>
                </a:solidFill>
                <a:latin typeface="Arial Rounded MT Bold" pitchFamily="34" charset="0"/>
              </a:rPr>
              <a:t>POZOR!!!!</a:t>
            </a:r>
            <a:endParaRPr lang="cs-CZ" b="1" u="sng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pic>
        <p:nvPicPr>
          <p:cNvPr id="2050" name="Picture 2" descr="C:\Documents and Settings\admin\Local Settings\Temporary Internet Files\Content.IE5\F5LD4JQS\MC900295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307105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F5LD4JQS\MC9000552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2343" y="2882443"/>
            <a:ext cx="2352046" cy="220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75656" y="209714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VRH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32763" y="2097142"/>
            <a:ext cx="10123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VRCH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0116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7507490" y="4887169"/>
            <a:ext cx="163651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PRA_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7308304" y="5873283"/>
            <a:ext cx="1624809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SNÍ_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779912" y="5878890"/>
            <a:ext cx="1624808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TR_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576136" y="5873573"/>
            <a:ext cx="1637809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ŽENI_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073041" y="5856224"/>
            <a:ext cx="163651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VZDU_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80636" y="5801569"/>
            <a:ext cx="163651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PRU_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791728" y="4866554"/>
            <a:ext cx="163781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KOLOU_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547300" y="4846233"/>
            <a:ext cx="163651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BŘE_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267451" y="4846233"/>
            <a:ext cx="166288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PLE</a:t>
            </a:r>
            <a:r>
              <a:rPr lang="cs-CZ" dirty="0" smtClean="0">
                <a:solidFill>
                  <a:schemeClr val="bg1"/>
                </a:solidFill>
              </a:rPr>
              <a:t>_</a:t>
            </a:r>
          </a:p>
        </p:txBody>
      </p:sp>
      <p:sp>
        <p:nvSpPr>
          <p:cNvPr id="18" name="Ovál 17"/>
          <p:cNvSpPr/>
          <p:nvPr/>
        </p:nvSpPr>
        <p:spPr>
          <a:xfrm>
            <a:off x="2093572" y="4866554"/>
            <a:ext cx="1624808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STO_</a:t>
            </a:r>
            <a:endParaRPr lang="cs-CZ" dirty="0"/>
          </a:p>
        </p:txBody>
      </p:sp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899593" y="260648"/>
            <a:ext cx="7560840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ROZDĚL DO SLOUPEČKŮ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625135" y="1528247"/>
            <a:ext cx="89581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dirty="0">
                <a:solidFill>
                  <a:srgbClr val="FF00FF"/>
                </a:solidFill>
                <a:latin typeface="Bodoni MT Black" pitchFamily="18" charset="0"/>
              </a:rPr>
              <a:t>H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866860" y="1528247"/>
            <a:ext cx="997389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FF00FF"/>
                </a:solidFill>
                <a:latin typeface="Bodoni MT Black" pitchFamily="18" charset="0"/>
              </a:rPr>
              <a:t>CH</a:t>
            </a:r>
            <a:endParaRPr lang="cs-CZ" sz="4000" b="1" dirty="0">
              <a:solidFill>
                <a:srgbClr val="FF00FF"/>
              </a:solidFill>
              <a:latin typeface="Bodoni MT Black" pitchFamily="18" charset="0"/>
            </a:endParaRPr>
          </a:p>
          <a:p>
            <a:pPr lvl="0"/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575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2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83330" y="188640"/>
            <a:ext cx="7272808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DOPLŇ VĚTY – H nebo 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444539"/>
            <a:ext cx="5400600" cy="107721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Maminka šla na </a:t>
            </a:r>
            <a:r>
              <a:rPr lang="cs-CZ" sz="3200" b="1" dirty="0" err="1" smtClean="0"/>
              <a:t>tr</a:t>
            </a:r>
            <a:r>
              <a:rPr lang="cs-CZ" sz="3200" b="1" dirty="0" smtClean="0"/>
              <a:t>_. nakupovat.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0" y="3127548"/>
            <a:ext cx="5400602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Je zima, začal padat sní_.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1" y="3788308"/>
            <a:ext cx="5400601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V lese roste měkký </a:t>
            </a:r>
            <a:r>
              <a:rPr lang="cs-CZ" sz="3200" b="1" dirty="0" err="1" smtClean="0"/>
              <a:t>me</a:t>
            </a:r>
            <a:r>
              <a:rPr lang="cs-CZ" sz="3200" b="1" dirty="0" smtClean="0"/>
              <a:t>_.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1" y="4531635"/>
            <a:ext cx="5400601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/>
              <a:t>Václav hraje na lesní ro_. 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5173161"/>
            <a:ext cx="5400600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Větrný vír rozvířil pra_.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1" y="5864653"/>
            <a:ext cx="5400601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Z vody vylezl na bře_.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1628800"/>
            <a:ext cx="5410131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Ženi_ a nevěsta měli svatbu.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65573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2" grpId="0" animBg="1"/>
      <p:bldP spid="8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21570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154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H nebo CH</vt:lpstr>
      <vt:lpstr>Prezentace aplikace PowerPoint</vt:lpstr>
      <vt:lpstr>ROZDĚL DO SLOUPEČKŮ</vt:lpstr>
      <vt:lpstr>DOPLŇ VĚTY – H nebo CH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 nebo CH</dc:title>
  <dc:creator>...</dc:creator>
  <cp:lastModifiedBy>Stránská Alena</cp:lastModifiedBy>
  <cp:revision>15</cp:revision>
  <dcterms:created xsi:type="dcterms:W3CDTF">2011-11-27T17:12:34Z</dcterms:created>
  <dcterms:modified xsi:type="dcterms:W3CDTF">2012-06-14T08:20:50Z</dcterms:modified>
</cp:coreProperties>
</file>