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63" r:id="rId3"/>
    <p:sldId id="256" r:id="rId4"/>
    <p:sldId id="258" r:id="rId5"/>
    <p:sldId id="259" r:id="rId6"/>
    <p:sldId id="257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VY_32_INOVACE_10_Český </a:t>
          </a:r>
          <a:r>
            <a:rPr lang="cs-CZ" sz="2000" baseline="0" dirty="0" smtClean="0"/>
            <a:t>jazyk – spodoba znělosti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Kašparová Věra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Párové souhlásky: S-Z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257F39A-2065-495F-A098-71F84333140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1B456EF-1CF6-49EB-9837-9A874106A7C7}" type="presOf" srcId="{4C35D32F-0EAB-4CD7-82EE-45574DC2A586}" destId="{8BEBB6EC-1DAA-4CAC-8A25-BC0FCBD5DBD5}" srcOrd="0" destOrd="0" presId="urn:microsoft.com/office/officeart/2005/8/layout/target3"/>
    <dgm:cxn modelId="{E53145F3-5825-47EF-9DDD-7D523E554551}" type="presOf" srcId="{B651F6E3-6281-48DB-9319-2AEAFDAE7572}" destId="{619D679B-A015-4ECF-8348-D1034C574F40}" srcOrd="0" destOrd="0" presId="urn:microsoft.com/office/officeart/2005/8/layout/target3"/>
    <dgm:cxn modelId="{0DC7E8DC-5036-41CB-816C-D971E7CEC1CC}" type="presOf" srcId="{B651F6E3-6281-48DB-9319-2AEAFDAE7572}" destId="{6BB5E863-4638-4E1D-BFDE-399D028AC4ED}" srcOrd="1" destOrd="0" presId="urn:microsoft.com/office/officeart/2005/8/layout/target3"/>
    <dgm:cxn modelId="{C86C87FC-6C84-4352-8D8C-ECF001D07757}" type="presOf" srcId="{D8197B8C-B260-4A16-BDF4-0947B075E274}" destId="{25B08C86-7E15-44DC-BE7F-FFB55DD49D12}" srcOrd="0" destOrd="0" presId="urn:microsoft.com/office/officeart/2005/8/layout/target3"/>
    <dgm:cxn modelId="{83D823E5-2C33-4A6A-A718-F9FB978DB2F2}" type="presOf" srcId="{D1B46980-6531-4606-95E6-44980827E919}" destId="{2BE915AB-18AA-4053-B92C-3BFC9ED204BB}" srcOrd="1" destOrd="0" presId="urn:microsoft.com/office/officeart/2005/8/layout/target3"/>
    <dgm:cxn modelId="{90A1B879-A34E-4492-8757-433D4235E7E0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99849B7-5E5D-4711-AC37-841B0CD5CAB6}" type="presOf" srcId="{757F3AB3-0718-4624-B441-E567A8F0AB56}" destId="{333A1088-737F-45CB-B68E-254E46348037}" srcOrd="0" destOrd="0" presId="urn:microsoft.com/office/officeart/2005/8/layout/target3"/>
    <dgm:cxn modelId="{C0919F33-C2F7-433F-ADAE-69E9372D8A7F}" type="presOf" srcId="{D8197B8C-B260-4A16-BDF4-0947B075E274}" destId="{5A5FFA88-C948-4069-8E93-59FA12366E83}" srcOrd="1" destOrd="0" presId="urn:microsoft.com/office/officeart/2005/8/layout/target3"/>
    <dgm:cxn modelId="{1236D82D-9045-421E-9B35-2784E5A49407}" type="presOf" srcId="{D1B46980-6531-4606-95E6-44980827E919}" destId="{6140AFEC-043D-4C43-A2F9-D0F5331DF3A3}" srcOrd="0" destOrd="0" presId="urn:microsoft.com/office/officeart/2005/8/layout/target3"/>
    <dgm:cxn modelId="{360EAD48-C84A-46DC-BC59-2CBEF8A5B25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5D5DE55-88BE-4116-9F8A-39DAD08349CD}" type="presParOf" srcId="{333A1088-737F-45CB-B68E-254E46348037}" destId="{F5ABB229-8D3B-4694-996A-96F23CF14429}" srcOrd="0" destOrd="0" presId="urn:microsoft.com/office/officeart/2005/8/layout/target3"/>
    <dgm:cxn modelId="{1EF0F64E-56F9-4E07-9A97-FE022E090C73}" type="presParOf" srcId="{333A1088-737F-45CB-B68E-254E46348037}" destId="{F41139FD-01EE-4571-8B17-4FB00FC51163}" srcOrd="1" destOrd="0" presId="urn:microsoft.com/office/officeart/2005/8/layout/target3"/>
    <dgm:cxn modelId="{22B8BD27-9E4A-4AF9-A1AB-E610CC312455}" type="presParOf" srcId="{333A1088-737F-45CB-B68E-254E46348037}" destId="{D005CE8C-CC26-4C3E-AC11-E15060ECD759}" srcOrd="2" destOrd="0" presId="urn:microsoft.com/office/officeart/2005/8/layout/target3"/>
    <dgm:cxn modelId="{BB7B6089-811B-406C-AFEC-165CAC06F8C1}" type="presParOf" srcId="{333A1088-737F-45CB-B68E-254E46348037}" destId="{2C702D82-9B77-49B7-9568-BB8EB47C3372}" srcOrd="3" destOrd="0" presId="urn:microsoft.com/office/officeart/2005/8/layout/target3"/>
    <dgm:cxn modelId="{F8A7736E-B43D-4E0B-84C5-B87F7C69DA4E}" type="presParOf" srcId="{333A1088-737F-45CB-B68E-254E46348037}" destId="{A52A0455-90FF-4808-ABD0-F02540D31D5A}" srcOrd="4" destOrd="0" presId="urn:microsoft.com/office/officeart/2005/8/layout/target3"/>
    <dgm:cxn modelId="{D2C3E52C-8DDE-4DB4-8731-77D276D9D8D5}" type="presParOf" srcId="{333A1088-737F-45CB-B68E-254E46348037}" destId="{6140AFEC-043D-4C43-A2F9-D0F5331DF3A3}" srcOrd="5" destOrd="0" presId="urn:microsoft.com/office/officeart/2005/8/layout/target3"/>
    <dgm:cxn modelId="{555ADC4E-D829-4F07-8768-634122AAED22}" type="presParOf" srcId="{333A1088-737F-45CB-B68E-254E46348037}" destId="{9358AC05-5D7D-4327-9F80-1AD486AEA664}" srcOrd="6" destOrd="0" presId="urn:microsoft.com/office/officeart/2005/8/layout/target3"/>
    <dgm:cxn modelId="{27002776-D195-46F1-82F0-F8586E303004}" type="presParOf" srcId="{333A1088-737F-45CB-B68E-254E46348037}" destId="{313FC574-E1CD-4FB4-B054-0B805CE0447D}" srcOrd="7" destOrd="0" presId="urn:microsoft.com/office/officeart/2005/8/layout/target3"/>
    <dgm:cxn modelId="{776EB70E-BA7F-41DC-BB4E-D1A3764017F9}" type="presParOf" srcId="{333A1088-737F-45CB-B68E-254E46348037}" destId="{619D679B-A015-4ECF-8348-D1034C574F40}" srcOrd="8" destOrd="0" presId="urn:microsoft.com/office/officeart/2005/8/layout/target3"/>
    <dgm:cxn modelId="{54A26522-DBBB-4E1D-80F4-98DDF4C17971}" type="presParOf" srcId="{333A1088-737F-45CB-B68E-254E46348037}" destId="{322283A8-4A27-4CDA-BAE3-F381106A9174}" srcOrd="9" destOrd="0" presId="urn:microsoft.com/office/officeart/2005/8/layout/target3"/>
    <dgm:cxn modelId="{33345FD6-F11E-42F8-9969-C2B08FD55E44}" type="presParOf" srcId="{333A1088-737F-45CB-B68E-254E46348037}" destId="{FFC9F71D-1B4F-4AD9-A4A6-86ADEFC8AF5C}" srcOrd="10" destOrd="0" presId="urn:microsoft.com/office/officeart/2005/8/layout/target3"/>
    <dgm:cxn modelId="{BD6D6800-0B61-4C4A-BDA9-6F7AC5DBA5FD}" type="presParOf" srcId="{333A1088-737F-45CB-B68E-254E46348037}" destId="{25B08C86-7E15-44DC-BE7F-FFB55DD49D12}" srcOrd="11" destOrd="0" presId="urn:microsoft.com/office/officeart/2005/8/layout/target3"/>
    <dgm:cxn modelId="{2B72DF36-4196-4698-8CFF-BA162B39F8A8}" type="presParOf" srcId="{333A1088-737F-45CB-B68E-254E46348037}" destId="{76644BE8-9D7C-4C09-B250-3D10AF48CBB7}" srcOrd="12" destOrd="0" presId="urn:microsoft.com/office/officeart/2005/8/layout/target3"/>
    <dgm:cxn modelId="{555914DE-1FD8-4B3D-9340-CB674397BB2B}" type="presParOf" srcId="{333A1088-737F-45CB-B68E-254E46348037}" destId="{EE85B701-7295-41C0-BA7A-34D3756A2AE6}" srcOrd="13" destOrd="0" presId="urn:microsoft.com/office/officeart/2005/8/layout/target3"/>
    <dgm:cxn modelId="{71350C5A-0FE0-4898-89B7-3C540BDA9993}" type="presParOf" srcId="{333A1088-737F-45CB-B68E-254E46348037}" destId="{8BEBB6EC-1DAA-4CAC-8A25-BC0FCBD5DBD5}" srcOrd="14" destOrd="0" presId="urn:microsoft.com/office/officeart/2005/8/layout/target3"/>
    <dgm:cxn modelId="{CBBB4555-EFC1-43FE-8F97-E5E7A110E170}" type="presParOf" srcId="{333A1088-737F-45CB-B68E-254E46348037}" destId="{AED2198E-93D5-4001-81B4-73124B309672}" srcOrd="15" destOrd="0" presId="urn:microsoft.com/office/officeart/2005/8/layout/target3"/>
    <dgm:cxn modelId="{189E2C5E-B12D-48DF-9F82-BAA20BDDD2D3}" type="presParOf" srcId="{333A1088-737F-45CB-B68E-254E46348037}" destId="{2BE915AB-18AA-4053-B92C-3BFC9ED204BB}" srcOrd="16" destOrd="0" presId="urn:microsoft.com/office/officeart/2005/8/layout/target3"/>
    <dgm:cxn modelId="{69867EC8-EF6E-4FEC-99D3-463B0272B3C7}" type="presParOf" srcId="{333A1088-737F-45CB-B68E-254E46348037}" destId="{6BB5E863-4638-4E1D-BFDE-399D028AC4ED}" srcOrd="17" destOrd="0" presId="urn:microsoft.com/office/officeart/2005/8/layout/target3"/>
    <dgm:cxn modelId="{0A7A0E45-32A6-48A4-8118-350801675757}" type="presParOf" srcId="{333A1088-737F-45CB-B68E-254E46348037}" destId="{5A5FFA88-C948-4069-8E93-59FA12366E83}" srcOrd="18" destOrd="0" presId="urn:microsoft.com/office/officeart/2005/8/layout/target3"/>
    <dgm:cxn modelId="{4A866DE5-0A9A-4137-B147-0ADCD97713A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Kašparová Věra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VY_32_INOVACE_10_Český </a:t>
          </a:r>
          <a:r>
            <a:rPr lang="cs-CZ" sz="2000" kern="1200" baseline="0" dirty="0" smtClean="0"/>
            <a:t>jazyk – spodoba znělosti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Párové souhlásky: S-Z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D0102F-7A71-4E15-875B-3EC6C16B0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65FBFA-6298-4F97-8AE8-B4EFD9506C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0077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70EA6-2018-476C-BCA9-B71CE1CB6927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51628-8AE9-48D1-BDCF-61E01225D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6385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70EA6-2018-476C-BCA9-B71CE1CB6927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51628-8AE9-48D1-BDCF-61E01225D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724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70EA6-2018-476C-BCA9-B71CE1CB6927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51628-8AE9-48D1-BDCF-61E01225D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5249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70EA6-2018-476C-BCA9-B71CE1CB6927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51628-8AE9-48D1-BDCF-61E01225D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5229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70EA6-2018-476C-BCA9-B71CE1CB6927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51628-8AE9-48D1-BDCF-61E01225D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9037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70EA6-2018-476C-BCA9-B71CE1CB6927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51628-8AE9-48D1-BDCF-61E01225D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0302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70EA6-2018-476C-BCA9-B71CE1CB6927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51628-8AE9-48D1-BDCF-61E01225D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7377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70EA6-2018-476C-BCA9-B71CE1CB6927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51628-8AE9-48D1-BDCF-61E01225D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098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70EA6-2018-476C-BCA9-B71CE1CB6927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51628-8AE9-48D1-BDCF-61E01225D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7345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70EA6-2018-476C-BCA9-B71CE1CB6927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51628-8AE9-48D1-BDCF-61E01225D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68056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70EA6-2018-476C-BCA9-B71CE1CB6927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51628-8AE9-48D1-BDCF-61E01225D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790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A70EA6-2018-476C-BCA9-B71CE1CB6927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F51628-8AE9-48D1-BDCF-61E01225D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265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033285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4848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     Anotace: Materiál je určen k názornému výkladu a procvičování spodoby znělosti párových souhlásek z-s.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61077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331640" y="188640"/>
            <a:ext cx="6408712" cy="100811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 nebo S</a:t>
            </a:r>
            <a:endParaRPr lang="cs-CZ" dirty="0"/>
          </a:p>
        </p:txBody>
      </p:sp>
      <p:pic>
        <p:nvPicPr>
          <p:cNvPr id="1026" name="Picture 2" descr="C:\Documents and Settings\admin\Local Settings\Temporary Internet Files\Content.IE5\I5M4DOQY\MC900391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1020" y="1815337"/>
            <a:ext cx="919886" cy="929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admin\Local Settings\Temporary Internet Files\Content.IE5\JMB24S7W\MC9002155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139" y="3071721"/>
            <a:ext cx="1255853" cy="1181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admin\Local Settings\Temporary Internet Files\Content.IE5\1GRFZF3P\MC9002960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6499" y="4659883"/>
            <a:ext cx="1448928" cy="1191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Documents and Settings\admin\Local Settings\Temporary Internet Files\Content.IE5\I5M4DOQY\MC90044145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3615" y="4703182"/>
            <a:ext cx="1523979" cy="1523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dmin\Local Settings\Temporary Internet Files\Content.IE5\1GRFZF3P\MC9000386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4836" y="1916832"/>
            <a:ext cx="913660" cy="95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5" descr="C:\Documents and Settings\admin\Local Settings\Temporary Internet Files\Content.IE5\1GRFZF3P\MC90033162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4836" y="3132794"/>
            <a:ext cx="1042758" cy="1059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2279852"/>
            <a:ext cx="761747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ŘETĚ_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662476"/>
            <a:ext cx="772006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PAŘE_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5162276"/>
            <a:ext cx="835485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OBRA_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68144" y="2279852"/>
            <a:ext cx="845103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UBRU_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68144" y="3662476"/>
            <a:ext cx="845103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NO_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41882" y="5162276"/>
            <a:ext cx="771365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DOPI_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3194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ál 6"/>
          <p:cNvSpPr/>
          <p:nvPr/>
        </p:nvSpPr>
        <p:spPr>
          <a:xfrm>
            <a:off x="7507490" y="4887169"/>
            <a:ext cx="1636510" cy="9144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prova</a:t>
            </a:r>
            <a:r>
              <a:rPr lang="cs-CZ" dirty="0" smtClean="0"/>
              <a:t>_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7308304" y="5873283"/>
            <a:ext cx="1624809" cy="9144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mi_ka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3779912" y="5878890"/>
            <a:ext cx="1624808" cy="9144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ohry_ky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5583383" y="5873573"/>
            <a:ext cx="1637809" cy="9144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pomlá_ka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2073041" y="5856224"/>
            <a:ext cx="1636510" cy="9144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pře_ka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280636" y="5801569"/>
            <a:ext cx="1636510" cy="9144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de_ka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3827097" y="4887169"/>
            <a:ext cx="1637810" cy="9144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le</a:t>
            </a:r>
            <a:r>
              <a:rPr lang="cs-CZ" dirty="0" smtClean="0"/>
              <a:t>_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5667983" y="4846233"/>
            <a:ext cx="1636510" cy="9144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pštro</a:t>
            </a:r>
            <a:r>
              <a:rPr lang="cs-CZ" dirty="0" smtClean="0"/>
              <a:t>_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267451" y="4884676"/>
            <a:ext cx="1662880" cy="9144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schemeClr val="tx1"/>
                </a:solidFill>
              </a:rPr>
              <a:t>m</a:t>
            </a:r>
            <a:r>
              <a:rPr lang="cs-CZ" dirty="0" err="1" smtClean="0">
                <a:solidFill>
                  <a:schemeClr val="tx1"/>
                </a:solidFill>
              </a:rPr>
              <a:t>rá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099465" y="4846233"/>
            <a:ext cx="1624808" cy="9144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vla</a:t>
            </a:r>
            <a:r>
              <a:rPr lang="cs-CZ" dirty="0" smtClean="0"/>
              <a:t>_</a:t>
            </a:r>
            <a:endParaRPr lang="cs-CZ" dirty="0"/>
          </a:p>
        </p:txBody>
      </p:sp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899593" y="260648"/>
            <a:ext cx="7560840" cy="792088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ROZDĚL DO SLOUPEČKŮ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469241" y="1196752"/>
            <a:ext cx="89581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b="1" dirty="0">
                <a:solidFill>
                  <a:srgbClr val="FF0000"/>
                </a:solidFill>
                <a:latin typeface="Bodoni MT Black" pitchFamily="18" charset="0"/>
              </a:rPr>
              <a:t>Z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6950892" y="1116179"/>
            <a:ext cx="50045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  <a:latin typeface="Bodoni MT Black" pitchFamily="18" charset="0"/>
              </a:rPr>
              <a:t>S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9053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20" grpId="0" animBg="1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99592" y="260648"/>
            <a:ext cx="7272808" cy="1143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DOPLŇ VĚTY – </a:t>
            </a:r>
            <a:r>
              <a:rPr lang="cs-CZ" dirty="0"/>
              <a:t> </a:t>
            </a:r>
            <a:r>
              <a:rPr lang="cs-CZ" dirty="0" smtClean="0"/>
              <a:t>Z nebo </a:t>
            </a:r>
            <a:r>
              <a:rPr lang="cs-CZ" dirty="0"/>
              <a:t>S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52630" y="2437447"/>
            <a:ext cx="2871297" cy="40011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err="1" smtClean="0"/>
              <a:t>Bří_ka</a:t>
            </a:r>
            <a:r>
              <a:rPr lang="cs-CZ" sz="2000" b="1" dirty="0" smtClean="0"/>
              <a:t>  má bílou kůru.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17234" y="3302479"/>
            <a:ext cx="2906694" cy="40011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Pepík má hluboký </a:t>
            </a:r>
            <a:r>
              <a:rPr lang="cs-CZ" sz="2000" b="1" dirty="0" err="1" smtClean="0"/>
              <a:t>hla</a:t>
            </a:r>
            <a:r>
              <a:rPr lang="cs-CZ" sz="2000" b="1" dirty="0" smtClean="0"/>
              <a:t>_.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52630" y="4181636"/>
            <a:ext cx="2871298" cy="40011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Půjdeme na </a:t>
            </a:r>
            <a:r>
              <a:rPr lang="cs-CZ" sz="2000" b="1" dirty="0" err="1" smtClean="0"/>
              <a:t>prochá_ku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98620" y="5298745"/>
            <a:ext cx="2925308" cy="40011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 Á je dlouhá </a:t>
            </a:r>
            <a:r>
              <a:rPr lang="cs-CZ" sz="2000" b="1" dirty="0" err="1" smtClean="0"/>
              <a:t>samohlá_ka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32660" y="3295911"/>
            <a:ext cx="3123716" cy="40011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b="1" dirty="0" smtClean="0"/>
              <a:t>Kouzelník má nové </a:t>
            </a:r>
            <a:r>
              <a:rPr lang="cs-CZ" sz="2000" b="1" dirty="0" err="1" smtClean="0"/>
              <a:t>kou_lo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54800" y="4181636"/>
            <a:ext cx="3101575" cy="40011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Klaun má červený no_.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36001" y="5226878"/>
            <a:ext cx="3120374" cy="40011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err="1" smtClean="0"/>
              <a:t>Pštro</a:t>
            </a:r>
            <a:r>
              <a:rPr lang="cs-CZ" sz="2000" b="1" dirty="0" smtClean="0"/>
              <a:t>_ strká hlavu do </a:t>
            </a:r>
            <a:r>
              <a:rPr lang="cs-CZ" sz="2000" b="1" dirty="0" err="1" smtClean="0"/>
              <a:t>pí_ku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4836001" y="2437447"/>
            <a:ext cx="3120375" cy="40011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000" b="1" dirty="0" smtClean="0">
                <a:solidFill>
                  <a:prstClr val="black"/>
                </a:solidFill>
              </a:rPr>
              <a:t>Z jablek zbyly </a:t>
            </a:r>
            <a:r>
              <a:rPr lang="cs-CZ" sz="2000" b="1" dirty="0" err="1" smtClean="0">
                <a:solidFill>
                  <a:prstClr val="black"/>
                </a:solidFill>
              </a:rPr>
              <a:t>ohry_ky</a:t>
            </a:r>
            <a:r>
              <a:rPr lang="cs-CZ" sz="2000" b="1" dirty="0" smtClean="0">
                <a:solidFill>
                  <a:prstClr val="black"/>
                </a:solidFill>
              </a:rPr>
              <a:t>.</a:t>
            </a:r>
            <a:endParaRPr lang="cs-CZ" sz="20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525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51794" y="260648"/>
            <a:ext cx="6000526" cy="1143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JEZ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66410" y="1874484"/>
            <a:ext cx="1411990" cy="101566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000" dirty="0" smtClean="0"/>
              <a:t>JEZ!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53652" y="3167390"/>
            <a:ext cx="4862421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NEODMLOUVEJ, A JEZ!  ( rozkaz)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66410" y="4535539"/>
            <a:ext cx="1161921" cy="1015663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6000" dirty="0" smtClean="0"/>
              <a:t>JEZ</a:t>
            </a:r>
            <a:endParaRPr lang="cs-CZ" sz="6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81645" y="5958712"/>
            <a:ext cx="5006437" cy="5232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NA ŘECE JE NEBEZPEČNÝ JEZ. </a:t>
            </a:r>
            <a:endParaRPr lang="cs-CZ" sz="2800" dirty="0"/>
          </a:p>
        </p:txBody>
      </p:sp>
      <p:pic>
        <p:nvPicPr>
          <p:cNvPr id="2050" name="Picture 2" descr="C:\Documents and Settings\admin\Local Settings\Temporary Internet Files\Content.IE5\F5LD4JQS\MP9004096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7470" y="1628800"/>
            <a:ext cx="2178442" cy="2178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admin\Local Settings\Temporary Internet Files\Content.IE5\1GRFZF3P\MC9000901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221087"/>
            <a:ext cx="2874475" cy="2353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745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46538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160</Words>
  <Application>Microsoft Office PowerPoint</Application>
  <PresentationFormat>Předvádění na obrazovce (4:3)</PresentationFormat>
  <Paragraphs>43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Z nebo S</vt:lpstr>
      <vt:lpstr>ROZDĚL DO SLOUPEČKŮ</vt:lpstr>
      <vt:lpstr>DOPLŇ VĚTY –  Z nebo S</vt:lpstr>
      <vt:lpstr>JEZ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nebo S</dc:title>
  <dc:creator>...</dc:creator>
  <cp:lastModifiedBy>Stránská Alena</cp:lastModifiedBy>
  <cp:revision>15</cp:revision>
  <dcterms:created xsi:type="dcterms:W3CDTF">2011-12-03T15:36:05Z</dcterms:created>
  <dcterms:modified xsi:type="dcterms:W3CDTF">2012-06-14T08:21:25Z</dcterms:modified>
</cp:coreProperties>
</file>