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60" r:id="rId4"/>
    <p:sldId id="259" r:id="rId5"/>
    <p:sldId id="258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2" autoAdjust="0"/>
  </p:normalViewPr>
  <p:slideViewPr>
    <p:cSldViewPr>
      <p:cViewPr varScale="1">
        <p:scale>
          <a:sx n="81" d="100"/>
          <a:sy n="81" d="100"/>
        </p:scale>
        <p:origin x="-10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VY_32_INOVACE_11_Český </a:t>
          </a:r>
          <a:r>
            <a:rPr lang="cs-CZ" sz="2000" baseline="0" dirty="0" smtClean="0"/>
            <a:t>jazyk – spodoba znělosti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Párové souhlásky: Ž-Š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5AC48BC-0741-4DCF-8BF9-F79E586D1286}" type="presOf" srcId="{D8197B8C-B260-4A16-BDF4-0947B075E274}" destId="{5A5FFA88-C948-4069-8E93-59FA12366E83}" srcOrd="1" destOrd="0" presId="urn:microsoft.com/office/officeart/2005/8/layout/target3"/>
    <dgm:cxn modelId="{C7DCC54C-75D4-4C76-8955-8496A6F1908D}" type="presOf" srcId="{D1B46980-6531-4606-95E6-44980827E919}" destId="{6140AFEC-043D-4C43-A2F9-D0F5331DF3A3}" srcOrd="0" destOrd="0" presId="urn:microsoft.com/office/officeart/2005/8/layout/target3"/>
    <dgm:cxn modelId="{08E6167C-5C5E-4B82-B3A2-9C7C2092ACAC}" type="presOf" srcId="{D1B46980-6531-4606-95E6-44980827E919}" destId="{2BE915AB-18AA-4053-B92C-3BFC9ED204BB}" srcOrd="1" destOrd="0" presId="urn:microsoft.com/office/officeart/2005/8/layout/target3"/>
    <dgm:cxn modelId="{072189E9-3610-4DFA-865C-59EF6228D85F}" type="presOf" srcId="{B651F6E3-6281-48DB-9319-2AEAFDAE7572}" destId="{6BB5E863-4638-4E1D-BFDE-399D028AC4ED}" srcOrd="1" destOrd="0" presId="urn:microsoft.com/office/officeart/2005/8/layout/target3"/>
    <dgm:cxn modelId="{8B6952CD-DC35-4C53-ADED-C97C239A14CF}" type="presOf" srcId="{4C35D32F-0EAB-4CD7-82EE-45574DC2A586}" destId="{8BEBB6EC-1DAA-4CAC-8A25-BC0FCBD5DBD5}" srcOrd="0" destOrd="0" presId="urn:microsoft.com/office/officeart/2005/8/layout/target3"/>
    <dgm:cxn modelId="{016910F1-4336-4D27-A5B7-042E18A35BC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732D13D-D805-4DD0-A42C-A9C069A5896B}" type="presOf" srcId="{D8197B8C-B260-4A16-BDF4-0947B075E274}" destId="{25B08C86-7E15-44DC-BE7F-FFB55DD49D12}" srcOrd="0" destOrd="0" presId="urn:microsoft.com/office/officeart/2005/8/layout/target3"/>
    <dgm:cxn modelId="{0A489490-32A5-4F41-AB7A-4126E12A84B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046F579-A2BE-4A65-BD52-1B0855E1FD8C}" type="presOf" srcId="{757F3AB3-0718-4624-B441-E567A8F0AB56}" destId="{333A1088-737F-45CB-B68E-254E46348037}" srcOrd="0" destOrd="0" presId="urn:microsoft.com/office/officeart/2005/8/layout/target3"/>
    <dgm:cxn modelId="{2EB60FD9-2C27-4CAD-8799-924E15AE646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B23D490-42CF-4C89-BBA1-DC3E1573BC7B}" type="presOf" srcId="{D1D4F407-5343-4D3F-B5B9-D407B03CAEB4}" destId="{D005CE8C-CC26-4C3E-AC11-E15060ECD759}" srcOrd="0" destOrd="0" presId="urn:microsoft.com/office/officeart/2005/8/layout/target3"/>
    <dgm:cxn modelId="{2A403C9A-6D04-48A8-8424-FE050616AB97}" type="presParOf" srcId="{333A1088-737F-45CB-B68E-254E46348037}" destId="{F5ABB229-8D3B-4694-996A-96F23CF14429}" srcOrd="0" destOrd="0" presId="urn:microsoft.com/office/officeart/2005/8/layout/target3"/>
    <dgm:cxn modelId="{20F6337F-4724-4FD9-B096-B06D1E6BC96D}" type="presParOf" srcId="{333A1088-737F-45CB-B68E-254E46348037}" destId="{F41139FD-01EE-4571-8B17-4FB00FC51163}" srcOrd="1" destOrd="0" presId="urn:microsoft.com/office/officeart/2005/8/layout/target3"/>
    <dgm:cxn modelId="{E31E7D9C-6D72-44EA-912F-DFE1A6641116}" type="presParOf" srcId="{333A1088-737F-45CB-B68E-254E46348037}" destId="{D005CE8C-CC26-4C3E-AC11-E15060ECD759}" srcOrd="2" destOrd="0" presId="urn:microsoft.com/office/officeart/2005/8/layout/target3"/>
    <dgm:cxn modelId="{E567EFA0-4230-4E75-9C01-ED160FFABC1B}" type="presParOf" srcId="{333A1088-737F-45CB-B68E-254E46348037}" destId="{2C702D82-9B77-49B7-9568-BB8EB47C3372}" srcOrd="3" destOrd="0" presId="urn:microsoft.com/office/officeart/2005/8/layout/target3"/>
    <dgm:cxn modelId="{9F4201EA-9B39-41E6-8B5F-195899A95B1F}" type="presParOf" srcId="{333A1088-737F-45CB-B68E-254E46348037}" destId="{A52A0455-90FF-4808-ABD0-F02540D31D5A}" srcOrd="4" destOrd="0" presId="urn:microsoft.com/office/officeart/2005/8/layout/target3"/>
    <dgm:cxn modelId="{1F8A2E64-92F9-40B2-B7B4-CE2918455D8D}" type="presParOf" srcId="{333A1088-737F-45CB-B68E-254E46348037}" destId="{6140AFEC-043D-4C43-A2F9-D0F5331DF3A3}" srcOrd="5" destOrd="0" presId="urn:microsoft.com/office/officeart/2005/8/layout/target3"/>
    <dgm:cxn modelId="{97D21936-81C3-4445-9829-06C7C0EA67B6}" type="presParOf" srcId="{333A1088-737F-45CB-B68E-254E46348037}" destId="{9358AC05-5D7D-4327-9F80-1AD486AEA664}" srcOrd="6" destOrd="0" presId="urn:microsoft.com/office/officeart/2005/8/layout/target3"/>
    <dgm:cxn modelId="{0EE6D6B8-CA9D-47B9-9DD2-951024C64C58}" type="presParOf" srcId="{333A1088-737F-45CB-B68E-254E46348037}" destId="{313FC574-E1CD-4FB4-B054-0B805CE0447D}" srcOrd="7" destOrd="0" presId="urn:microsoft.com/office/officeart/2005/8/layout/target3"/>
    <dgm:cxn modelId="{AB6FC32E-A057-43C9-A2D9-2092D0AB7A16}" type="presParOf" srcId="{333A1088-737F-45CB-B68E-254E46348037}" destId="{619D679B-A015-4ECF-8348-D1034C574F40}" srcOrd="8" destOrd="0" presId="urn:microsoft.com/office/officeart/2005/8/layout/target3"/>
    <dgm:cxn modelId="{8E3C3A4D-6B14-403C-BD7D-BB5835C3BAD1}" type="presParOf" srcId="{333A1088-737F-45CB-B68E-254E46348037}" destId="{322283A8-4A27-4CDA-BAE3-F381106A9174}" srcOrd="9" destOrd="0" presId="urn:microsoft.com/office/officeart/2005/8/layout/target3"/>
    <dgm:cxn modelId="{D1EFEE9E-2804-4874-9755-23B4BC8FBAC6}" type="presParOf" srcId="{333A1088-737F-45CB-B68E-254E46348037}" destId="{FFC9F71D-1B4F-4AD9-A4A6-86ADEFC8AF5C}" srcOrd="10" destOrd="0" presId="urn:microsoft.com/office/officeart/2005/8/layout/target3"/>
    <dgm:cxn modelId="{0B59BF40-BD0C-4731-BFC9-7DCC59FC6B9B}" type="presParOf" srcId="{333A1088-737F-45CB-B68E-254E46348037}" destId="{25B08C86-7E15-44DC-BE7F-FFB55DD49D12}" srcOrd="11" destOrd="0" presId="urn:microsoft.com/office/officeart/2005/8/layout/target3"/>
    <dgm:cxn modelId="{9AD73BBE-F4C2-4B84-BF5B-086E662880DB}" type="presParOf" srcId="{333A1088-737F-45CB-B68E-254E46348037}" destId="{76644BE8-9D7C-4C09-B250-3D10AF48CBB7}" srcOrd="12" destOrd="0" presId="urn:microsoft.com/office/officeart/2005/8/layout/target3"/>
    <dgm:cxn modelId="{1AF37302-443A-4046-AB8A-440ABB9643F0}" type="presParOf" srcId="{333A1088-737F-45CB-B68E-254E46348037}" destId="{EE85B701-7295-41C0-BA7A-34D3756A2AE6}" srcOrd="13" destOrd="0" presId="urn:microsoft.com/office/officeart/2005/8/layout/target3"/>
    <dgm:cxn modelId="{39EB6A2A-6BF6-4FFC-839C-3864F15AB702}" type="presParOf" srcId="{333A1088-737F-45CB-B68E-254E46348037}" destId="{8BEBB6EC-1DAA-4CAC-8A25-BC0FCBD5DBD5}" srcOrd="14" destOrd="0" presId="urn:microsoft.com/office/officeart/2005/8/layout/target3"/>
    <dgm:cxn modelId="{0596C53E-B135-46C1-95C2-823F0A4FAC1D}" type="presParOf" srcId="{333A1088-737F-45CB-B68E-254E46348037}" destId="{AED2198E-93D5-4001-81B4-73124B309672}" srcOrd="15" destOrd="0" presId="urn:microsoft.com/office/officeart/2005/8/layout/target3"/>
    <dgm:cxn modelId="{D06B6FEE-2D6B-4642-A195-34C961155D63}" type="presParOf" srcId="{333A1088-737F-45CB-B68E-254E46348037}" destId="{2BE915AB-18AA-4053-B92C-3BFC9ED204BB}" srcOrd="16" destOrd="0" presId="urn:microsoft.com/office/officeart/2005/8/layout/target3"/>
    <dgm:cxn modelId="{E29CACCC-D81F-4732-9EE7-5F2BE253467E}" type="presParOf" srcId="{333A1088-737F-45CB-B68E-254E46348037}" destId="{6BB5E863-4638-4E1D-BFDE-399D028AC4ED}" srcOrd="17" destOrd="0" presId="urn:microsoft.com/office/officeart/2005/8/layout/target3"/>
    <dgm:cxn modelId="{153C2351-8FAF-4328-B71A-9EA8AF5858C5}" type="presParOf" srcId="{333A1088-737F-45CB-B68E-254E46348037}" destId="{5A5FFA88-C948-4069-8E93-59FA12366E83}" srcOrd="18" destOrd="0" presId="urn:microsoft.com/office/officeart/2005/8/layout/target3"/>
    <dgm:cxn modelId="{76C325EB-6883-4938-910D-03629086255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VY_32_INOVACE_11_Český </a:t>
          </a:r>
          <a:r>
            <a:rPr lang="cs-CZ" sz="2000" kern="1200" baseline="0" dirty="0" smtClean="0"/>
            <a:t>jazyk – spodoba znělosti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Párové souhlásky: Ž-Š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C4F9E2-906D-4EE8-86DE-B9F715B01CB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518293-3846-4643-A684-DBBD3BD9C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9377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459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372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8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859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584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16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738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296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367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224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581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08A9A8-5906-4679-B5A6-8DE0E684A60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1E15CA-0FB1-4DC0-845A-0780A69C0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91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8827708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24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Prezentace je určena k názornému výkladu a procvičování učiva spodoby znělosti párových souhlásek ž-š.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1571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408712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 nebo </a:t>
            </a:r>
            <a:r>
              <a:rPr lang="cs-CZ" dirty="0"/>
              <a:t>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2279852"/>
            <a:ext cx="561629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662476"/>
            <a:ext cx="609462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MY_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162276"/>
            <a:ext cx="543739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VĚ_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2279852"/>
            <a:ext cx="679994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MŘÍ_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3662476"/>
            <a:ext cx="845103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NŮ_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1882" y="5162276"/>
            <a:ext cx="772327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MRO_</a:t>
            </a:r>
            <a:endParaRPr lang="cs-CZ" dirty="0"/>
          </a:p>
        </p:txBody>
      </p:sp>
      <p:pic>
        <p:nvPicPr>
          <p:cNvPr id="12" name="Picture 3" descr="C:\Documents and Settings\admin\Local Settings\Temporary Internet Files\Content.IE5\F5LD4JQS\MC90043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324" y="1482674"/>
            <a:ext cx="1218008" cy="139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JMB24S7W\MC900215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140" y="3132794"/>
            <a:ext cx="1508842" cy="120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F5LD4JQS\MC9002975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228" y="3387457"/>
            <a:ext cx="1334199" cy="91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\Local Settings\Temporary Internet Files\Content.IE5\I5M4DOQY\MC9003098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108" y="1652375"/>
            <a:ext cx="886906" cy="1254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140" y="4655194"/>
            <a:ext cx="1370924" cy="138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\Local Settings\Temporary Internet Files\Content.IE5\I5M4DOQY\MC900290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749" y="1652375"/>
            <a:ext cx="1476880" cy="134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admin\Local Settings\Temporary Internet Files\Content.IE5\1GRFZF3P\MC9003512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256" y="3265982"/>
            <a:ext cx="1439962" cy="116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admin\Local Settings\Temporary Internet Files\Content.IE5\1GRFZF3P\MC9001113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256" y="4827555"/>
            <a:ext cx="1620500" cy="103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28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7507490" y="4887169"/>
            <a:ext cx="16365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roho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308304" y="5873283"/>
            <a:ext cx="1624809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o</a:t>
            </a:r>
            <a:r>
              <a:rPr lang="cs-CZ" dirty="0" err="1" smtClean="0"/>
              <a:t>su_ka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779912" y="5878890"/>
            <a:ext cx="1624808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k</a:t>
            </a:r>
            <a:r>
              <a:rPr lang="cs-CZ" dirty="0" err="1" smtClean="0"/>
              <a:t>ráde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583383" y="5873573"/>
            <a:ext cx="1637809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k</a:t>
            </a:r>
            <a:r>
              <a:rPr lang="cs-CZ" dirty="0" err="1" smtClean="0"/>
              <a:t>ří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073041" y="5856224"/>
            <a:ext cx="16365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r</a:t>
            </a:r>
            <a:r>
              <a:rPr lang="cs-CZ" dirty="0" err="1" smtClean="0"/>
              <a:t>oho_ka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80636" y="5801569"/>
            <a:ext cx="16365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le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827097" y="4887169"/>
            <a:ext cx="16378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Ale_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667983" y="4846233"/>
            <a:ext cx="163651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gulá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67451" y="4884676"/>
            <a:ext cx="166288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drůbe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099465" y="4846233"/>
            <a:ext cx="1624808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Mikulá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899593" y="260648"/>
            <a:ext cx="7560840" cy="79208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ROZDĚL DO SLOUPEČKŮ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469241" y="1196752"/>
            <a:ext cx="89581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solidFill>
                  <a:srgbClr val="FF0000"/>
                </a:solidFill>
                <a:latin typeface="Bodoni MT Black" pitchFamily="18" charset="0"/>
              </a:rPr>
              <a:t>Ž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950892" y="1116179"/>
            <a:ext cx="5004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latin typeface="Bodoni MT Black" pitchFamily="18" charset="0"/>
              </a:rPr>
              <a:t>Š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112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260648"/>
            <a:ext cx="7272808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VĚTY – </a:t>
            </a:r>
            <a:r>
              <a:rPr lang="cs-CZ" dirty="0"/>
              <a:t> Ž</a:t>
            </a:r>
            <a:r>
              <a:rPr lang="cs-CZ" dirty="0" smtClean="0"/>
              <a:t> nebo </a:t>
            </a:r>
            <a:r>
              <a:rPr lang="cs-CZ" dirty="0"/>
              <a:t>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52630" y="2437447"/>
            <a:ext cx="2871297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Děda vaří hovězí </a:t>
            </a:r>
            <a:r>
              <a:rPr lang="cs-CZ" sz="2000" b="1" dirty="0" err="1" smtClean="0"/>
              <a:t>gulá</a:t>
            </a:r>
            <a:r>
              <a:rPr lang="cs-CZ" sz="2000" b="1" dirty="0"/>
              <a:t>_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7234" y="3302479"/>
            <a:ext cx="2906694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Město Paří_  je ve Francii.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2630" y="4181636"/>
            <a:ext cx="2871298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Slepý_  je užitečný.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98620" y="5298745"/>
            <a:ext cx="2925308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2000" b="1" dirty="0" err="1" smtClean="0"/>
              <a:t>Nama</a:t>
            </a:r>
            <a:r>
              <a:rPr lang="cs-CZ" sz="2000" b="1" dirty="0" smtClean="0"/>
              <a:t>_  si chléb.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32660" y="3295911"/>
            <a:ext cx="3123716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/>
              <a:t>Maminka má zlatou </a:t>
            </a:r>
            <a:r>
              <a:rPr lang="cs-CZ" sz="2000" b="1" dirty="0" err="1" smtClean="0"/>
              <a:t>bro</a:t>
            </a:r>
            <a:r>
              <a:rPr lang="cs-CZ" sz="2000" b="1" dirty="0" smtClean="0"/>
              <a:t>_.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54800" y="4181636"/>
            <a:ext cx="3101575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/>
              <a:t>Mro</a:t>
            </a:r>
            <a:r>
              <a:rPr lang="cs-CZ" sz="2000" b="1" dirty="0" smtClean="0"/>
              <a:t>_ je vodní savec.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36001" y="5226878"/>
            <a:ext cx="3120374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Policisté odhalili loupe_.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4836001" y="2437447"/>
            <a:ext cx="3120375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000" b="1" dirty="0" smtClean="0">
                <a:solidFill>
                  <a:prstClr val="black"/>
                </a:solidFill>
              </a:rPr>
              <a:t>Byla to náročná </a:t>
            </a:r>
            <a:r>
              <a:rPr lang="cs-CZ" sz="2000" b="1" dirty="0" err="1" smtClean="0">
                <a:solidFill>
                  <a:prstClr val="black"/>
                </a:solidFill>
              </a:rPr>
              <a:t>soutě</a:t>
            </a:r>
            <a:r>
              <a:rPr lang="cs-CZ" sz="2000" b="1" dirty="0" smtClean="0">
                <a:solidFill>
                  <a:prstClr val="black"/>
                </a:solidFill>
              </a:rPr>
              <a:t>_.</a:t>
            </a:r>
            <a:endParaRPr lang="cs-CZ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78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260648"/>
            <a:ext cx="7272808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ROZKAŽ SPOLUŽÁKOVI!!!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2708920"/>
            <a:ext cx="2392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Aby položil knihu.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3501008"/>
            <a:ext cx="2238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  <a:r>
              <a:rPr lang="cs-CZ" sz="2400" dirty="0" smtClean="0"/>
              <a:t>kázal na tabuli.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191599"/>
            <a:ext cx="18526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Uvázal kličku.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13978" y="4911551"/>
            <a:ext cx="17561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Zvážil ovoce.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15738" y="2755086"/>
            <a:ext cx="1981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Nařezal dřevo.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15737" y="3547174"/>
            <a:ext cx="1851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Napsal dopis.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15737" y="4251081"/>
            <a:ext cx="19102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Smazal tabuli.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15738" y="4957717"/>
            <a:ext cx="1748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Běžel rychle.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587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8106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176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Ž nebo Š</vt:lpstr>
      <vt:lpstr>ROZDĚL DO SLOUPEČKŮ</vt:lpstr>
      <vt:lpstr>DOPLŇ VĚTY –  Ž nebo Š</vt:lpstr>
      <vt:lpstr>ROZKAŽ SPOLUŽÁKOVI!!!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 nebo Š</dc:title>
  <dc:creator>...</dc:creator>
  <cp:lastModifiedBy>Stránská Alena</cp:lastModifiedBy>
  <cp:revision>11</cp:revision>
  <dcterms:created xsi:type="dcterms:W3CDTF">2012-01-05T20:27:02Z</dcterms:created>
  <dcterms:modified xsi:type="dcterms:W3CDTF">2012-06-14T08:21:52Z</dcterms:modified>
</cp:coreProperties>
</file>