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64" r:id="rId3"/>
    <p:sldId id="257" r:id="rId4"/>
    <p:sldId id="259" r:id="rId5"/>
    <p:sldId id="260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VY_32_INOVACE_12_Český </a:t>
          </a:r>
          <a:r>
            <a:rPr lang="cs-CZ" sz="2000" baseline="0" dirty="0" smtClean="0"/>
            <a:t>jazyk – </a:t>
          </a:r>
          <a:r>
            <a:rPr lang="cs-CZ" sz="2000" baseline="0" smtClean="0"/>
            <a:t>spodoba znělosti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souhlásky: V-F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0B567E-ED75-4BFE-9A17-005EAA92C3D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501A96-11B3-40E6-913F-155BDED85541}" type="presOf" srcId="{D8197B8C-B260-4A16-BDF4-0947B075E274}" destId="{5A5FFA88-C948-4069-8E93-59FA12366E83}" srcOrd="1" destOrd="0" presId="urn:microsoft.com/office/officeart/2005/8/layout/target3"/>
    <dgm:cxn modelId="{2DB96808-67FE-40C1-A52B-D6522746C4DB}" type="presOf" srcId="{D1B46980-6531-4606-95E6-44980827E919}" destId="{6140AFEC-043D-4C43-A2F9-D0F5331DF3A3}" srcOrd="0" destOrd="0" presId="urn:microsoft.com/office/officeart/2005/8/layout/target3"/>
    <dgm:cxn modelId="{3D89F02B-599A-4E2E-9C99-D2D44A214294}" type="presOf" srcId="{D1D4F407-5343-4D3F-B5B9-D407B03CAEB4}" destId="{D005CE8C-CC26-4C3E-AC11-E15060ECD759}" srcOrd="0" destOrd="0" presId="urn:microsoft.com/office/officeart/2005/8/layout/target3"/>
    <dgm:cxn modelId="{B2EB9239-7CE3-4295-A0FB-1CFD5539BBE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478676-0677-4E60-B9FA-2180A9052AF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E3984F-4CE4-4D0A-9DCE-AC9C4E2198EB}" type="presOf" srcId="{D8197B8C-B260-4A16-BDF4-0947B075E274}" destId="{25B08C86-7E15-44DC-BE7F-FFB55DD49D12}" srcOrd="0" destOrd="0" presId="urn:microsoft.com/office/officeart/2005/8/layout/target3"/>
    <dgm:cxn modelId="{16138337-EFEC-4DF7-8B88-53D3D1C64C82}" type="presOf" srcId="{D1B46980-6531-4606-95E6-44980827E919}" destId="{2BE915AB-18AA-4053-B92C-3BFC9ED204BB}" srcOrd="1" destOrd="0" presId="urn:microsoft.com/office/officeart/2005/8/layout/target3"/>
    <dgm:cxn modelId="{3C95112C-0127-48BF-87B9-757018C176CC}" type="presOf" srcId="{B651F6E3-6281-48DB-9319-2AEAFDAE7572}" destId="{6BB5E863-4638-4E1D-BFDE-399D028AC4ED}" srcOrd="1" destOrd="0" presId="urn:microsoft.com/office/officeart/2005/8/layout/target3"/>
    <dgm:cxn modelId="{444DF3A1-10CB-44A7-AC04-C669D49682B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1CACAF-BAD0-494B-B7CF-C40909303C57}" type="presOf" srcId="{B651F6E3-6281-48DB-9319-2AEAFDAE7572}" destId="{619D679B-A015-4ECF-8348-D1034C574F40}" srcOrd="0" destOrd="0" presId="urn:microsoft.com/office/officeart/2005/8/layout/target3"/>
    <dgm:cxn modelId="{01AF2F0A-6F9E-4D45-9192-831B937DC1F2}" type="presParOf" srcId="{333A1088-737F-45CB-B68E-254E46348037}" destId="{F5ABB229-8D3B-4694-996A-96F23CF14429}" srcOrd="0" destOrd="0" presId="urn:microsoft.com/office/officeart/2005/8/layout/target3"/>
    <dgm:cxn modelId="{82E8B10B-AC35-43F1-9999-81493C8054D8}" type="presParOf" srcId="{333A1088-737F-45CB-B68E-254E46348037}" destId="{F41139FD-01EE-4571-8B17-4FB00FC51163}" srcOrd="1" destOrd="0" presId="urn:microsoft.com/office/officeart/2005/8/layout/target3"/>
    <dgm:cxn modelId="{A8AB30A1-558A-47AE-846A-2BBCEDBDF306}" type="presParOf" srcId="{333A1088-737F-45CB-B68E-254E46348037}" destId="{D005CE8C-CC26-4C3E-AC11-E15060ECD759}" srcOrd="2" destOrd="0" presId="urn:microsoft.com/office/officeart/2005/8/layout/target3"/>
    <dgm:cxn modelId="{7497676F-0A4D-4A59-94FA-198196D1D862}" type="presParOf" srcId="{333A1088-737F-45CB-B68E-254E46348037}" destId="{2C702D82-9B77-49B7-9568-BB8EB47C3372}" srcOrd="3" destOrd="0" presId="urn:microsoft.com/office/officeart/2005/8/layout/target3"/>
    <dgm:cxn modelId="{3A8D85F8-4BC7-45B8-95DD-E24282B8DF63}" type="presParOf" srcId="{333A1088-737F-45CB-B68E-254E46348037}" destId="{A52A0455-90FF-4808-ABD0-F02540D31D5A}" srcOrd="4" destOrd="0" presId="urn:microsoft.com/office/officeart/2005/8/layout/target3"/>
    <dgm:cxn modelId="{0647D1E6-5484-432A-B319-0667A48EB1A9}" type="presParOf" srcId="{333A1088-737F-45CB-B68E-254E46348037}" destId="{6140AFEC-043D-4C43-A2F9-D0F5331DF3A3}" srcOrd="5" destOrd="0" presId="urn:microsoft.com/office/officeart/2005/8/layout/target3"/>
    <dgm:cxn modelId="{CBCE32E8-EB3E-45F5-9249-67A69C682F99}" type="presParOf" srcId="{333A1088-737F-45CB-B68E-254E46348037}" destId="{9358AC05-5D7D-4327-9F80-1AD486AEA664}" srcOrd="6" destOrd="0" presId="urn:microsoft.com/office/officeart/2005/8/layout/target3"/>
    <dgm:cxn modelId="{5AF40184-1766-43D1-8CB8-D5A315B9F299}" type="presParOf" srcId="{333A1088-737F-45CB-B68E-254E46348037}" destId="{313FC574-E1CD-4FB4-B054-0B805CE0447D}" srcOrd="7" destOrd="0" presId="urn:microsoft.com/office/officeart/2005/8/layout/target3"/>
    <dgm:cxn modelId="{F6A16969-FF2B-4644-9E56-C621CC88F399}" type="presParOf" srcId="{333A1088-737F-45CB-B68E-254E46348037}" destId="{619D679B-A015-4ECF-8348-D1034C574F40}" srcOrd="8" destOrd="0" presId="urn:microsoft.com/office/officeart/2005/8/layout/target3"/>
    <dgm:cxn modelId="{AE723E5F-C3B8-4141-9CF7-0B35A8F7B2FE}" type="presParOf" srcId="{333A1088-737F-45CB-B68E-254E46348037}" destId="{322283A8-4A27-4CDA-BAE3-F381106A9174}" srcOrd="9" destOrd="0" presId="urn:microsoft.com/office/officeart/2005/8/layout/target3"/>
    <dgm:cxn modelId="{B1CE909A-EED1-496A-92AC-5EAA3DCEDB25}" type="presParOf" srcId="{333A1088-737F-45CB-B68E-254E46348037}" destId="{FFC9F71D-1B4F-4AD9-A4A6-86ADEFC8AF5C}" srcOrd="10" destOrd="0" presId="urn:microsoft.com/office/officeart/2005/8/layout/target3"/>
    <dgm:cxn modelId="{754C7C76-E5CC-45CF-B306-812BA73D3D96}" type="presParOf" srcId="{333A1088-737F-45CB-B68E-254E46348037}" destId="{25B08C86-7E15-44DC-BE7F-FFB55DD49D12}" srcOrd="11" destOrd="0" presId="urn:microsoft.com/office/officeart/2005/8/layout/target3"/>
    <dgm:cxn modelId="{205AE511-C60B-402F-9C68-DC164A448C40}" type="presParOf" srcId="{333A1088-737F-45CB-B68E-254E46348037}" destId="{76644BE8-9D7C-4C09-B250-3D10AF48CBB7}" srcOrd="12" destOrd="0" presId="urn:microsoft.com/office/officeart/2005/8/layout/target3"/>
    <dgm:cxn modelId="{038A56DD-B3E3-4970-B28B-32958BABC268}" type="presParOf" srcId="{333A1088-737F-45CB-B68E-254E46348037}" destId="{EE85B701-7295-41C0-BA7A-34D3756A2AE6}" srcOrd="13" destOrd="0" presId="urn:microsoft.com/office/officeart/2005/8/layout/target3"/>
    <dgm:cxn modelId="{EF2D17D8-F96D-4D92-BC29-7726AF1D67D2}" type="presParOf" srcId="{333A1088-737F-45CB-B68E-254E46348037}" destId="{8BEBB6EC-1DAA-4CAC-8A25-BC0FCBD5DBD5}" srcOrd="14" destOrd="0" presId="urn:microsoft.com/office/officeart/2005/8/layout/target3"/>
    <dgm:cxn modelId="{55F8401E-3F1B-4429-B77B-AAD17C9F433D}" type="presParOf" srcId="{333A1088-737F-45CB-B68E-254E46348037}" destId="{AED2198E-93D5-4001-81B4-73124B309672}" srcOrd="15" destOrd="0" presId="urn:microsoft.com/office/officeart/2005/8/layout/target3"/>
    <dgm:cxn modelId="{8A43DE56-F47C-4801-AC98-67CAD86F79B2}" type="presParOf" srcId="{333A1088-737F-45CB-B68E-254E46348037}" destId="{2BE915AB-18AA-4053-B92C-3BFC9ED204BB}" srcOrd="16" destOrd="0" presId="urn:microsoft.com/office/officeart/2005/8/layout/target3"/>
    <dgm:cxn modelId="{3AD02171-EE58-4BF1-9800-06899A59F43F}" type="presParOf" srcId="{333A1088-737F-45CB-B68E-254E46348037}" destId="{6BB5E863-4638-4E1D-BFDE-399D028AC4ED}" srcOrd="17" destOrd="0" presId="urn:microsoft.com/office/officeart/2005/8/layout/target3"/>
    <dgm:cxn modelId="{C3AC6C58-EE6B-40DB-A53B-FC6358487ADB}" type="presParOf" srcId="{333A1088-737F-45CB-B68E-254E46348037}" destId="{5A5FFA88-C948-4069-8E93-59FA12366E83}" srcOrd="18" destOrd="0" presId="urn:microsoft.com/office/officeart/2005/8/layout/target3"/>
    <dgm:cxn modelId="{AB06F99E-595C-450B-AA83-4C9482304D3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VY_32_INOVACE_12_Český </a:t>
          </a:r>
          <a:r>
            <a:rPr lang="cs-CZ" sz="2000" kern="1200" baseline="0" dirty="0" smtClean="0"/>
            <a:t>jazyk – </a:t>
          </a:r>
          <a:r>
            <a:rPr lang="cs-CZ" sz="2000" kern="1200" baseline="0" smtClean="0"/>
            <a:t>spodoba znělosti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souhlásky: V-F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094B9-ADDB-4471-9ED7-C56D8C0FF4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1F015-1D86-42EC-B95E-56053682A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966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874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121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122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079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671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61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1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54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52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103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419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60F76-6F4B-43F4-B485-4DAC9772E7F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3A902-6313-49D9-8E69-D7276A3B5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629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464523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18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názornému výkladu a procvičování učiva spodoby znělosti </a:t>
            </a:r>
            <a:r>
              <a:rPr lang="cs-CZ" sz="2800" smtClean="0"/>
              <a:t>párových souhlásek v-f.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78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195736" y="274638"/>
            <a:ext cx="5328592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nebo </a:t>
            </a:r>
            <a:r>
              <a:rPr lang="cs-CZ" dirty="0"/>
              <a:t>F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23959" y="2260487"/>
            <a:ext cx="51007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9003" y="5488830"/>
            <a:ext cx="94102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PÁ_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9003" y="3713154"/>
            <a:ext cx="94102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sz="2000" dirty="0" smtClean="0"/>
              <a:t>RE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4760" y="2283968"/>
            <a:ext cx="135743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FOTOGRA_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7577" y="3865634"/>
            <a:ext cx="11737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LÁHE_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85879" y="5397181"/>
            <a:ext cx="10823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BORŮ_KY</a:t>
            </a:r>
            <a:endParaRPr lang="cs-CZ" dirty="0"/>
          </a:p>
        </p:txBody>
      </p:sp>
      <p:pic>
        <p:nvPicPr>
          <p:cNvPr id="1027" name="Picture 3" descr="C:\Documents and Settings\admin\Local Settings\Temporary Internet Files\Content.IE5\I5M4DOQY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101" y="1891229"/>
            <a:ext cx="1183382" cy="110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Documents and Settings\admin\Local Settings\Temporary Internet Files\Content.IE5\I5M4DOQY\MC9004108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554" y="3366730"/>
            <a:ext cx="948135" cy="120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I5M4DOQY\MC900359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101" y="3255800"/>
            <a:ext cx="1264965" cy="131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I5M4DOQY\MC9001987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7958"/>
            <a:ext cx="1157675" cy="138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admin\Local Settings\Temporary Internet Files\Content.IE5\I5M4DOQY\MC9000839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338" y="4871452"/>
            <a:ext cx="1111657" cy="156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admin\Local Settings\Temporary Internet Files\Content.IE5\F5LD4JQS\MC90043690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71452"/>
            <a:ext cx="1367804" cy="136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16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5005348" y="4221088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017049" y="5590030"/>
            <a:ext cx="1624809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KRE_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627784" y="4221088"/>
            <a:ext cx="1624808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DA_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627784" y="5625639"/>
            <a:ext cx="1637809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PÁ_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89786" y="5661248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BORŮ_KA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16156" y="4221088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ZPĚ_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004048" y="2602307"/>
            <a:ext cx="16378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SPLA_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7240022" y="2597686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ODĚ_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89786" y="2597686"/>
            <a:ext cx="166288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POLÉ_KA</a:t>
            </a:r>
          </a:p>
        </p:txBody>
      </p:sp>
      <p:sp>
        <p:nvSpPr>
          <p:cNvPr id="18" name="Ovál 17"/>
          <p:cNvSpPr/>
          <p:nvPr/>
        </p:nvSpPr>
        <p:spPr>
          <a:xfrm>
            <a:off x="2627784" y="2602307"/>
            <a:ext cx="1624808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OBJE_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76803" y="1731447"/>
            <a:ext cx="18473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b="1" dirty="0">
              <a:solidFill>
                <a:srgbClr val="FF00FF"/>
              </a:solidFill>
              <a:latin typeface="Bodoni MT Black" pitchFamily="18" charset="0"/>
            </a:endParaRPr>
          </a:p>
          <a:p>
            <a:pPr lvl="0"/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Nadpis 3"/>
          <p:cNvSpPr txBox="1">
            <a:spLocks noGrp="1"/>
          </p:cNvSpPr>
          <p:nvPr>
            <p:ph type="title"/>
          </p:nvPr>
        </p:nvSpPr>
        <p:spPr>
          <a:xfrm>
            <a:off x="495833" y="260648"/>
            <a:ext cx="8229600" cy="18722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POZOR!!!</a:t>
            </a:r>
            <a:b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</a:br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Doplň V nebo F</a:t>
            </a:r>
            <a:b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</a:br>
            <a:endParaRPr lang="cs-CZ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240022" y="4221088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LE_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7240022" y="5565193"/>
            <a:ext cx="1796474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11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4" grpId="0"/>
      <p:bldP spid="19" grpId="0" animBg="1"/>
      <p:bldP spid="21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83330" y="188640"/>
            <a:ext cx="7272808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VĚTY – V nebo F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44539"/>
            <a:ext cx="540060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err="1" smtClean="0"/>
              <a:t>Václa</a:t>
            </a:r>
            <a:r>
              <a:rPr lang="cs-CZ" sz="3200" b="1" dirty="0" smtClean="0"/>
              <a:t>_ zapomněl úkol.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0" y="3127548"/>
            <a:ext cx="5400602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Jose_ pojede k moři.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1" y="3788308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err="1" smtClean="0"/>
              <a:t>Rudol</a:t>
            </a:r>
            <a:r>
              <a:rPr lang="cs-CZ" sz="3200" b="1" dirty="0" smtClean="0"/>
              <a:t>_ má rád </a:t>
            </a:r>
            <a:r>
              <a:rPr lang="cs-CZ" sz="3200" b="1" dirty="0" err="1" smtClean="0"/>
              <a:t>mrke</a:t>
            </a:r>
            <a:r>
              <a:rPr lang="cs-CZ" sz="3200" b="1" dirty="0" smtClean="0"/>
              <a:t>_.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0058" y="4531635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Zítra máme </a:t>
            </a:r>
            <a:r>
              <a:rPr lang="cs-CZ" sz="3200" b="1" dirty="0" err="1" smtClean="0"/>
              <a:t>zpě</a:t>
            </a:r>
            <a:r>
              <a:rPr lang="cs-CZ" sz="3200" b="1" dirty="0" smtClean="0"/>
              <a:t>_.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5173161"/>
            <a:ext cx="540060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Je pyšný jako pá_.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1" y="5864653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Z nohy mi teče </a:t>
            </a:r>
            <a:r>
              <a:rPr lang="cs-CZ" sz="3200" b="1" dirty="0" err="1" smtClean="0"/>
              <a:t>kre</a:t>
            </a:r>
            <a:r>
              <a:rPr lang="cs-CZ" sz="3200" b="1" dirty="0" smtClean="0"/>
              <a:t>_.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0061" y="1628800"/>
            <a:ext cx="541013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Babička upekla </a:t>
            </a:r>
            <a:r>
              <a:rPr lang="cs-CZ" sz="3200" b="1" dirty="0" err="1" smtClean="0"/>
              <a:t>bábo_ku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1219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2" grpId="0" animBg="1"/>
      <p:bldP spid="8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422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140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 nebo F</vt:lpstr>
      <vt:lpstr>POZOR!!! Doplň V nebo F </vt:lpstr>
      <vt:lpstr>DOPLŇ VĚTY – V nebo F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nebo F</dc:title>
  <dc:creator>...</dc:creator>
  <cp:lastModifiedBy>Stránská Alena</cp:lastModifiedBy>
  <cp:revision>14</cp:revision>
  <dcterms:created xsi:type="dcterms:W3CDTF">2012-01-12T13:43:58Z</dcterms:created>
  <dcterms:modified xsi:type="dcterms:W3CDTF">2012-06-14T08:22:21Z</dcterms:modified>
</cp:coreProperties>
</file>