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0" r:id="rId2"/>
    <p:sldId id="261" r:id="rId3"/>
    <p:sldId id="256" r:id="rId4"/>
    <p:sldId id="258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91" autoAdjust="0"/>
    <p:restoredTop sz="94702" autoAdjust="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VY_32_INOVACE_92_Přírodověda-smysly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Kašparová Věra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dirty="0" smtClean="0"/>
            <a:t>: Smysly a smyslové orgány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CZ.1.07/1.4.00/21.0979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A0D15F7-AC40-4248-8F05-F39378773626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E38D166-AFDA-475A-BD39-B62562623318}" type="presOf" srcId="{D1D4F407-5343-4D3F-B5B9-D407B03CAEB4}" destId="{AED2198E-93D5-4001-81B4-73124B309672}" srcOrd="1" destOrd="0" presId="urn:microsoft.com/office/officeart/2005/8/layout/target3"/>
    <dgm:cxn modelId="{02A4841A-B6B3-4DA0-BD80-02D1001B2272}" type="presOf" srcId="{757F3AB3-0718-4624-B441-E567A8F0AB56}" destId="{333A1088-737F-45CB-B68E-254E46348037}" srcOrd="0" destOrd="0" presId="urn:microsoft.com/office/officeart/2005/8/layout/target3"/>
    <dgm:cxn modelId="{AE082E89-7188-42E8-A37C-1903C0034725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20F3E59-2405-490B-9DAC-B47492D1F18B}" type="presOf" srcId="{D1D4F407-5343-4D3F-B5B9-D407B03CAEB4}" destId="{D005CE8C-CC26-4C3E-AC11-E15060ECD759}" srcOrd="0" destOrd="0" presId="urn:microsoft.com/office/officeart/2005/8/layout/target3"/>
    <dgm:cxn modelId="{D48876FB-A364-400E-8BBF-2AA449EAD291}" type="presOf" srcId="{B651F6E3-6281-48DB-9319-2AEAFDAE7572}" destId="{6BB5E863-4638-4E1D-BFDE-399D028AC4ED}" srcOrd="1" destOrd="0" presId="urn:microsoft.com/office/officeart/2005/8/layout/target3"/>
    <dgm:cxn modelId="{1C6125C4-571B-429B-B033-D15BB38648EA}" type="presOf" srcId="{D1B46980-6531-4606-95E6-44980827E919}" destId="{6140AFEC-043D-4C43-A2F9-D0F5331DF3A3}" srcOrd="0" destOrd="0" presId="urn:microsoft.com/office/officeart/2005/8/layout/target3"/>
    <dgm:cxn modelId="{912D46CA-4FC2-4D7B-8E33-E5EF0E75C7DF}" type="presOf" srcId="{D1B46980-6531-4606-95E6-44980827E919}" destId="{2BE915AB-18AA-4053-B92C-3BFC9ED204BB}" srcOrd="1" destOrd="0" presId="urn:microsoft.com/office/officeart/2005/8/layout/target3"/>
    <dgm:cxn modelId="{4415F5D4-3E30-4673-9532-1931DA078340}" type="presOf" srcId="{D8197B8C-B260-4A16-BDF4-0947B075E274}" destId="{25B08C86-7E15-44DC-BE7F-FFB55DD49D12}" srcOrd="0" destOrd="0" presId="urn:microsoft.com/office/officeart/2005/8/layout/target3"/>
    <dgm:cxn modelId="{52FC4903-0174-4C5B-89B1-ED6D4DF3D8A5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2E96E1E-8466-4870-95F7-C0FC2B87250C}" type="presOf" srcId="{4C35D32F-0EAB-4CD7-82EE-45574DC2A586}" destId="{890E4F0B-2866-4A3F-A3C7-2A14B1797930}" srcOrd="1" destOrd="0" presId="urn:microsoft.com/office/officeart/2005/8/layout/target3"/>
    <dgm:cxn modelId="{2FC630E3-2DEF-42E5-908F-1C4DE4192EBF}" type="presParOf" srcId="{333A1088-737F-45CB-B68E-254E46348037}" destId="{F5ABB229-8D3B-4694-996A-96F23CF14429}" srcOrd="0" destOrd="0" presId="urn:microsoft.com/office/officeart/2005/8/layout/target3"/>
    <dgm:cxn modelId="{3DBD8CE8-3CF3-4D65-805F-A6A9AC23AF48}" type="presParOf" srcId="{333A1088-737F-45CB-B68E-254E46348037}" destId="{F41139FD-01EE-4571-8B17-4FB00FC51163}" srcOrd="1" destOrd="0" presId="urn:microsoft.com/office/officeart/2005/8/layout/target3"/>
    <dgm:cxn modelId="{21904704-7436-415C-A351-68718E44F67A}" type="presParOf" srcId="{333A1088-737F-45CB-B68E-254E46348037}" destId="{D005CE8C-CC26-4C3E-AC11-E15060ECD759}" srcOrd="2" destOrd="0" presId="urn:microsoft.com/office/officeart/2005/8/layout/target3"/>
    <dgm:cxn modelId="{590F9850-56D3-44CB-BFED-5F160910B623}" type="presParOf" srcId="{333A1088-737F-45CB-B68E-254E46348037}" destId="{2C702D82-9B77-49B7-9568-BB8EB47C3372}" srcOrd="3" destOrd="0" presId="urn:microsoft.com/office/officeart/2005/8/layout/target3"/>
    <dgm:cxn modelId="{C28A1DF9-7169-4DA4-AD11-90F4976B2C66}" type="presParOf" srcId="{333A1088-737F-45CB-B68E-254E46348037}" destId="{A52A0455-90FF-4808-ABD0-F02540D31D5A}" srcOrd="4" destOrd="0" presId="urn:microsoft.com/office/officeart/2005/8/layout/target3"/>
    <dgm:cxn modelId="{91ED421A-26E7-4511-B4B6-1998DF52C7F5}" type="presParOf" srcId="{333A1088-737F-45CB-B68E-254E46348037}" destId="{6140AFEC-043D-4C43-A2F9-D0F5331DF3A3}" srcOrd="5" destOrd="0" presId="urn:microsoft.com/office/officeart/2005/8/layout/target3"/>
    <dgm:cxn modelId="{DC9413B0-94FB-4C43-9405-CE01CA113252}" type="presParOf" srcId="{333A1088-737F-45CB-B68E-254E46348037}" destId="{9358AC05-5D7D-4327-9F80-1AD486AEA664}" srcOrd="6" destOrd="0" presId="urn:microsoft.com/office/officeart/2005/8/layout/target3"/>
    <dgm:cxn modelId="{77B1D62A-3EE7-431C-A8C8-4241571C24A3}" type="presParOf" srcId="{333A1088-737F-45CB-B68E-254E46348037}" destId="{313FC574-E1CD-4FB4-B054-0B805CE0447D}" srcOrd="7" destOrd="0" presId="urn:microsoft.com/office/officeart/2005/8/layout/target3"/>
    <dgm:cxn modelId="{871E6A6B-C37B-4283-8AE9-A05BCB90D754}" type="presParOf" srcId="{333A1088-737F-45CB-B68E-254E46348037}" destId="{619D679B-A015-4ECF-8348-D1034C574F40}" srcOrd="8" destOrd="0" presId="urn:microsoft.com/office/officeart/2005/8/layout/target3"/>
    <dgm:cxn modelId="{E79E8BED-ADB7-4661-9ED2-8A02BD53DA0F}" type="presParOf" srcId="{333A1088-737F-45CB-B68E-254E46348037}" destId="{322283A8-4A27-4CDA-BAE3-F381106A9174}" srcOrd="9" destOrd="0" presId="urn:microsoft.com/office/officeart/2005/8/layout/target3"/>
    <dgm:cxn modelId="{3E6014EF-502A-417D-A945-34C0DE1EC1B7}" type="presParOf" srcId="{333A1088-737F-45CB-B68E-254E46348037}" destId="{FFC9F71D-1B4F-4AD9-A4A6-86ADEFC8AF5C}" srcOrd="10" destOrd="0" presId="urn:microsoft.com/office/officeart/2005/8/layout/target3"/>
    <dgm:cxn modelId="{FAA3022B-B21B-440E-B88A-C86C20E1CDE5}" type="presParOf" srcId="{333A1088-737F-45CB-B68E-254E46348037}" destId="{25B08C86-7E15-44DC-BE7F-FFB55DD49D12}" srcOrd="11" destOrd="0" presId="urn:microsoft.com/office/officeart/2005/8/layout/target3"/>
    <dgm:cxn modelId="{1BD39313-E3DC-4A76-851E-F0992BF79B29}" type="presParOf" srcId="{333A1088-737F-45CB-B68E-254E46348037}" destId="{76644BE8-9D7C-4C09-B250-3D10AF48CBB7}" srcOrd="12" destOrd="0" presId="urn:microsoft.com/office/officeart/2005/8/layout/target3"/>
    <dgm:cxn modelId="{7C4486D9-EFBD-4272-8935-5115E07ED3F2}" type="presParOf" srcId="{333A1088-737F-45CB-B68E-254E46348037}" destId="{EE85B701-7295-41C0-BA7A-34D3756A2AE6}" srcOrd="13" destOrd="0" presId="urn:microsoft.com/office/officeart/2005/8/layout/target3"/>
    <dgm:cxn modelId="{0A20456F-D53F-416E-B8C8-B9AA175FFB5D}" type="presParOf" srcId="{333A1088-737F-45CB-B68E-254E46348037}" destId="{8BEBB6EC-1DAA-4CAC-8A25-BC0FCBD5DBD5}" srcOrd="14" destOrd="0" presId="urn:microsoft.com/office/officeart/2005/8/layout/target3"/>
    <dgm:cxn modelId="{7849D7E5-40BB-406F-A590-BB7B4DF03A19}" type="presParOf" srcId="{333A1088-737F-45CB-B68E-254E46348037}" destId="{AED2198E-93D5-4001-81B4-73124B309672}" srcOrd="15" destOrd="0" presId="urn:microsoft.com/office/officeart/2005/8/layout/target3"/>
    <dgm:cxn modelId="{BB640D7E-22F1-486C-A458-BEAC914C40AC}" type="presParOf" srcId="{333A1088-737F-45CB-B68E-254E46348037}" destId="{2BE915AB-18AA-4053-B92C-3BFC9ED204BB}" srcOrd="16" destOrd="0" presId="urn:microsoft.com/office/officeart/2005/8/layout/target3"/>
    <dgm:cxn modelId="{B0654577-5891-4728-96F4-E2256A8CFE8E}" type="presParOf" srcId="{333A1088-737F-45CB-B68E-254E46348037}" destId="{6BB5E863-4638-4E1D-BFDE-399D028AC4ED}" srcOrd="17" destOrd="0" presId="urn:microsoft.com/office/officeart/2005/8/layout/target3"/>
    <dgm:cxn modelId="{9189692A-58A5-43D1-B047-8290F4BEA8E8}" type="presParOf" srcId="{333A1088-737F-45CB-B68E-254E46348037}" destId="{5A5FFA88-C948-4069-8E93-59FA12366E83}" srcOrd="18" destOrd="0" presId="urn:microsoft.com/office/officeart/2005/8/layout/target3"/>
    <dgm:cxn modelId="{73770E6D-274E-462D-9435-600D7DA03F7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Kašparová Věra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VY_32_INOVACE_92_Přírodověda-smysly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dirty="0" smtClean="0"/>
            <a:t>: Smysly a smyslové orgány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CZ.1.07/1.4.00/21.0979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EC6997-D82E-449E-AA62-F7AFB967F809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60C1D4-1913-4ACF-A3AF-1809AFAD8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9174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834A1-3319-4CD2-BE17-B001C2A0C62B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74054-FFA0-4A6C-901C-A036BADB2D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540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834A1-3319-4CD2-BE17-B001C2A0C62B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74054-FFA0-4A6C-901C-A036BADB2D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1949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834A1-3319-4CD2-BE17-B001C2A0C62B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74054-FFA0-4A6C-901C-A036BADB2D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3092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834A1-3319-4CD2-BE17-B001C2A0C62B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74054-FFA0-4A6C-901C-A036BADB2D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013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834A1-3319-4CD2-BE17-B001C2A0C62B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74054-FFA0-4A6C-901C-A036BADB2D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99199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834A1-3319-4CD2-BE17-B001C2A0C62B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74054-FFA0-4A6C-901C-A036BADB2D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07356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834A1-3319-4CD2-BE17-B001C2A0C62B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74054-FFA0-4A6C-901C-A036BADB2D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0522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834A1-3319-4CD2-BE17-B001C2A0C62B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74054-FFA0-4A6C-901C-A036BADB2D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01977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834A1-3319-4CD2-BE17-B001C2A0C62B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74054-FFA0-4A6C-901C-A036BADB2D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29540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834A1-3319-4CD2-BE17-B001C2A0C62B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74054-FFA0-4A6C-901C-A036BADB2D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95392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834A1-3319-4CD2-BE17-B001C2A0C62B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74054-FFA0-4A6C-901C-A036BADB2D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92387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6834A1-3319-4CD2-BE17-B001C2A0C62B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774054-FFA0-4A6C-901C-A036BADB2D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04441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12222422"/>
              </p:ext>
            </p:extLst>
          </p:nvPr>
        </p:nvGraphicFramePr>
        <p:xfrm>
          <a:off x="611560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7488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      Anotace: Prezentace je určena k </a:t>
            </a:r>
            <a:r>
              <a:rPr lang="cs-CZ" sz="2800" dirty="0" smtClean="0"/>
              <a:t>názornému procvičení smyslových orgánů. Děti přiřazují názvy smyslů k obrázkům.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41619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SMYSLOVÉ ORGÁNY</a:t>
            </a:r>
            <a:endParaRPr lang="cs-CZ" dirty="0"/>
          </a:p>
        </p:txBody>
      </p:sp>
      <p:pic>
        <p:nvPicPr>
          <p:cNvPr id="1026" name="Picture 2" descr="C:\Users\kaspve\AppData\Local\Microsoft\Windows\Temporary Internet Files\Content.IE5\NI4BU8ZB\MC9003391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1856" y="4658927"/>
            <a:ext cx="904342" cy="904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aspve\AppData\Local\Microsoft\Windows\Temporary Internet Files\Content.IE5\SUWAB85X\MC9002868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781551"/>
            <a:ext cx="1797442" cy="1591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kaspve\AppData\Local\Microsoft\Windows\Temporary Internet Files\Content.IE5\X3ZW0XCH\MC90044173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5711" y="2169797"/>
            <a:ext cx="1728192" cy="157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kaspve\AppData\Local\Microsoft\Windows\Temporary Internet Files\Content.IE5\NI4BU8ZB\MC9004352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0633" y="1988840"/>
            <a:ext cx="2009775" cy="133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kaspve\AppData\Local\Microsoft\Windows\Temporary Internet Files\Content.IE5\X3ZW0XCH\MC90043244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018" y="4009312"/>
            <a:ext cx="1584521" cy="1299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163133" y="4003251"/>
            <a:ext cx="8386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haroni" pitchFamily="2" charset="-79"/>
                <a:cs typeface="Aharoni" pitchFamily="2" charset="-79"/>
              </a:rPr>
              <a:t>HMAT</a:t>
            </a:r>
            <a:endParaRPr lang="cs-CZ" b="1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15520" y="3573016"/>
            <a:ext cx="811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haroni" pitchFamily="2" charset="-79"/>
                <a:cs typeface="Aharoni" pitchFamily="2" charset="-79"/>
              </a:rPr>
              <a:t>CHUŤ</a:t>
            </a:r>
            <a:endParaRPr lang="cs-CZ" b="1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72000" y="5773502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haroni" pitchFamily="2" charset="-79"/>
                <a:cs typeface="Aharoni" pitchFamily="2" charset="-79"/>
              </a:rPr>
              <a:t>ZRAK</a:t>
            </a:r>
            <a:endParaRPr lang="cs-CZ" b="1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403648" y="5441724"/>
            <a:ext cx="7296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  <a:latin typeface="Aharoni" pitchFamily="2" charset="-79"/>
                <a:cs typeface="Aharoni" pitchFamily="2" charset="-79"/>
              </a:rPr>
              <a:t>ČICH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7308304" y="5497432"/>
            <a:ext cx="8980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  <a:latin typeface="Aharoni" pitchFamily="2" charset="-79"/>
                <a:cs typeface="Aharoni" pitchFamily="2" charset="-79"/>
              </a:rPr>
              <a:t>SLUCH</a:t>
            </a:r>
          </a:p>
        </p:txBody>
      </p:sp>
    </p:spTree>
    <p:extLst>
      <p:ext uri="{BB962C8B-B14F-4D97-AF65-F5344CB8AC3E}">
        <p14:creationId xmlns:p14="http://schemas.microsoft.com/office/powerpoint/2010/main" val="2566468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/>
      <p:bldP spid="8" grpId="0"/>
      <p:bldP spid="11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</a:rPr>
              <a:t>SMYSLOVÉ ORGÁNY </a:t>
            </a:r>
            <a:r>
              <a:rPr lang="cs-CZ" sz="3200" dirty="0" smtClean="0"/>
              <a:t>– přiřaď obrázky správně</a:t>
            </a:r>
            <a:endParaRPr lang="cs-CZ" sz="3200" dirty="0"/>
          </a:p>
        </p:txBody>
      </p:sp>
      <p:pic>
        <p:nvPicPr>
          <p:cNvPr id="1026" name="Picture 2" descr="C:\Users\kaspve\AppData\Local\Microsoft\Windows\Temporary Internet Files\Content.IE5\NI4BU8ZB\MC9003391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5050" y="3208127"/>
            <a:ext cx="904342" cy="904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aspve\AppData\Local\Microsoft\Windows\Temporary Internet Files\Content.IE5\SUWAB85X\MC9002868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4453" y="1815328"/>
            <a:ext cx="1797442" cy="1591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kaspve\AppData\Local\Microsoft\Windows\Temporary Internet Files\Content.IE5\X3ZW0XCH\MC90044173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841298"/>
            <a:ext cx="1728192" cy="157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kaspve\AppData\Local\Microsoft\Windows\Temporary Internet Files\Content.IE5\NI4BU8ZB\MC9004352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480" y="4083627"/>
            <a:ext cx="2009775" cy="133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kaspve\AppData\Local\Microsoft\Windows\Temporary Internet Files\Content.IE5\X3ZW0XCH\MC90043244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5044" y="4130909"/>
            <a:ext cx="1584521" cy="1299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124648" y="4411438"/>
            <a:ext cx="8386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haroni" pitchFamily="2" charset="-79"/>
                <a:cs typeface="Aharoni" pitchFamily="2" charset="-79"/>
              </a:rPr>
              <a:t>HMAT</a:t>
            </a:r>
            <a:endParaRPr lang="cs-CZ" b="1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97927" y="3573016"/>
            <a:ext cx="811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haroni" pitchFamily="2" charset="-79"/>
                <a:cs typeface="Aharoni" pitchFamily="2" charset="-79"/>
              </a:rPr>
              <a:t>CHUŤ</a:t>
            </a:r>
            <a:endParaRPr lang="cs-CZ" b="1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64825" y="3388350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haroni" pitchFamily="2" charset="-79"/>
                <a:cs typeface="Aharoni" pitchFamily="2" charset="-79"/>
              </a:rPr>
              <a:t>ZRAK</a:t>
            </a:r>
            <a:endParaRPr lang="cs-CZ" b="1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403648" y="5441724"/>
            <a:ext cx="7296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  <a:latin typeface="Aharoni" pitchFamily="2" charset="-79"/>
                <a:cs typeface="Aharoni" pitchFamily="2" charset="-79"/>
              </a:rPr>
              <a:t>ČICH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7308304" y="5497432"/>
            <a:ext cx="8980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  <a:latin typeface="Aharoni" pitchFamily="2" charset="-79"/>
                <a:cs typeface="Aharoni" pitchFamily="2" charset="-79"/>
              </a:rPr>
              <a:t>SLUCH</a:t>
            </a:r>
          </a:p>
        </p:txBody>
      </p:sp>
    </p:spTree>
    <p:extLst>
      <p:ext uri="{BB962C8B-B14F-4D97-AF65-F5344CB8AC3E}">
        <p14:creationId xmlns:p14="http://schemas.microsoft.com/office/powerpoint/2010/main" val="1044429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/>
      <p:bldP spid="8" grpId="0"/>
      <p:bldP spid="11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080576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74</Words>
  <Application>Microsoft Office PowerPoint</Application>
  <PresentationFormat>Předvádění na obrazovce (4:3)</PresentationFormat>
  <Paragraphs>21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SMYSLOVÉ ORGÁNY</vt:lpstr>
      <vt:lpstr>SMYSLOVÉ ORGÁNY – přiřaď obrázky správně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SMYSLOVÉ ORGÁNY</dc:title>
  <dc:creator>Kašparová Věra</dc:creator>
  <cp:lastModifiedBy>Boxed</cp:lastModifiedBy>
  <cp:revision>8</cp:revision>
  <dcterms:created xsi:type="dcterms:W3CDTF">2011-11-02T09:24:58Z</dcterms:created>
  <dcterms:modified xsi:type="dcterms:W3CDTF">2012-06-08T13:25:13Z</dcterms:modified>
</cp:coreProperties>
</file>