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1" r:id="rId2"/>
    <p:sldId id="262" r:id="rId3"/>
    <p:sldId id="256" r:id="rId4"/>
    <p:sldId id="257" r:id="rId5"/>
    <p:sldId id="263" r:id="rId6"/>
    <p:sldId id="264" r:id="rId7"/>
    <p:sldId id="265" r:id="rId8"/>
    <p:sldId id="266" r:id="rId9"/>
    <p:sldId id="26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VY_32_INOVACE_07_Dějepis 7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Brandýs  n. L. – Stará Boleslav, Školní 291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Krejza Miloslav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CZ.1.07/1.4.00/21.0979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Karel IV.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1451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D07D18ED-F453-417B-BB37-193D68698294}" type="presOf" srcId="{D1B46980-6531-4606-95E6-44980827E919}" destId="{2BE915AB-18AA-4053-B92C-3BFC9ED204BB}" srcOrd="1" destOrd="0" presId="urn:microsoft.com/office/officeart/2005/8/layout/target3"/>
    <dgm:cxn modelId="{A8DEC6B8-4A6A-42F6-9A1F-00AD4D764C18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EAED071-8C3F-4541-82F8-FF86B92E3A85}" type="presOf" srcId="{B651F6E3-6281-48DB-9319-2AEAFDAE7572}" destId="{619D679B-A015-4ECF-8348-D1034C574F40}" srcOrd="0" destOrd="0" presId="urn:microsoft.com/office/officeart/2005/8/layout/target3"/>
    <dgm:cxn modelId="{B4D42F4A-02A1-45FE-BEAB-47248F6ABBF1}" type="presOf" srcId="{D8197B8C-B260-4A16-BDF4-0947B075E274}" destId="{5A5FFA88-C948-4069-8E93-59FA12366E83}" srcOrd="1" destOrd="0" presId="urn:microsoft.com/office/officeart/2005/8/layout/target3"/>
    <dgm:cxn modelId="{884DA6F3-6BB6-4EF4-A494-671DBFF476B3}" type="presOf" srcId="{4C35D32F-0EAB-4CD7-82EE-45574DC2A586}" destId="{890E4F0B-2866-4A3F-A3C7-2A14B1797930}" srcOrd="1" destOrd="0" presId="urn:microsoft.com/office/officeart/2005/8/layout/target3"/>
    <dgm:cxn modelId="{52779DB9-4CFE-478D-BBF7-784C68F04C58}" type="presOf" srcId="{D1D4F407-5343-4D3F-B5B9-D407B03CAEB4}" destId="{AED2198E-93D5-4001-81B4-73124B309672}" srcOrd="1" destOrd="0" presId="urn:microsoft.com/office/officeart/2005/8/layout/target3"/>
    <dgm:cxn modelId="{E8EC7FD5-9118-48E8-967C-6D69A6293203}" type="presOf" srcId="{4C35D32F-0EAB-4CD7-82EE-45574DC2A586}" destId="{8BEBB6EC-1DAA-4CAC-8A25-BC0FCBD5DBD5}" srcOrd="0" destOrd="0" presId="urn:microsoft.com/office/officeart/2005/8/layout/target3"/>
    <dgm:cxn modelId="{53BFDDD0-0C8C-4591-ADEC-D695938205C6}" type="presOf" srcId="{757F3AB3-0718-4624-B441-E567A8F0AB56}" destId="{333A1088-737F-45CB-B68E-254E46348037}" srcOrd="0" destOrd="0" presId="urn:microsoft.com/office/officeart/2005/8/layout/target3"/>
    <dgm:cxn modelId="{66925307-1EE4-4EAB-B055-D9D789AEB4F4}" type="presOf" srcId="{D1B46980-6531-4606-95E6-44980827E919}" destId="{6140AFEC-043D-4C43-A2F9-D0F5331DF3A3}" srcOrd="0" destOrd="0" presId="urn:microsoft.com/office/officeart/2005/8/layout/target3"/>
    <dgm:cxn modelId="{66E903BD-7CF8-4596-9506-35CC50A40BB5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1CB7213-0018-4181-8916-A3CE5FDE1FD7}" type="presOf" srcId="{D1D4F407-5343-4D3F-B5B9-D407B03CAEB4}" destId="{D005CE8C-CC26-4C3E-AC11-E15060ECD759}" srcOrd="0" destOrd="0" presId="urn:microsoft.com/office/officeart/2005/8/layout/target3"/>
    <dgm:cxn modelId="{7C4A25EC-533C-486B-A64A-A8EAE56ABA96}" type="presParOf" srcId="{333A1088-737F-45CB-B68E-254E46348037}" destId="{F5ABB229-8D3B-4694-996A-96F23CF14429}" srcOrd="0" destOrd="0" presId="urn:microsoft.com/office/officeart/2005/8/layout/target3"/>
    <dgm:cxn modelId="{CC49291D-F8C2-4AE1-97B5-42CAF1909FDB}" type="presParOf" srcId="{333A1088-737F-45CB-B68E-254E46348037}" destId="{F41139FD-01EE-4571-8B17-4FB00FC51163}" srcOrd="1" destOrd="0" presId="urn:microsoft.com/office/officeart/2005/8/layout/target3"/>
    <dgm:cxn modelId="{71A9C89A-F5CF-4235-B313-4E5830E71740}" type="presParOf" srcId="{333A1088-737F-45CB-B68E-254E46348037}" destId="{D005CE8C-CC26-4C3E-AC11-E15060ECD759}" srcOrd="2" destOrd="0" presId="urn:microsoft.com/office/officeart/2005/8/layout/target3"/>
    <dgm:cxn modelId="{9EED08D6-90FF-4D50-9931-673196140C9B}" type="presParOf" srcId="{333A1088-737F-45CB-B68E-254E46348037}" destId="{2C702D82-9B77-49B7-9568-BB8EB47C3372}" srcOrd="3" destOrd="0" presId="urn:microsoft.com/office/officeart/2005/8/layout/target3"/>
    <dgm:cxn modelId="{05A12006-CC57-4983-88A0-8219F1E35FDC}" type="presParOf" srcId="{333A1088-737F-45CB-B68E-254E46348037}" destId="{A52A0455-90FF-4808-ABD0-F02540D31D5A}" srcOrd="4" destOrd="0" presId="urn:microsoft.com/office/officeart/2005/8/layout/target3"/>
    <dgm:cxn modelId="{33F3ACC1-B994-4EF8-BC37-072EAF00FEFD}" type="presParOf" srcId="{333A1088-737F-45CB-B68E-254E46348037}" destId="{6140AFEC-043D-4C43-A2F9-D0F5331DF3A3}" srcOrd="5" destOrd="0" presId="urn:microsoft.com/office/officeart/2005/8/layout/target3"/>
    <dgm:cxn modelId="{8611C6FE-56B5-40D1-8410-6F3A4492E4B2}" type="presParOf" srcId="{333A1088-737F-45CB-B68E-254E46348037}" destId="{9358AC05-5D7D-4327-9F80-1AD486AEA664}" srcOrd="6" destOrd="0" presId="urn:microsoft.com/office/officeart/2005/8/layout/target3"/>
    <dgm:cxn modelId="{B027A12A-3EA4-4EFF-907F-AE8E97923257}" type="presParOf" srcId="{333A1088-737F-45CB-B68E-254E46348037}" destId="{313FC574-E1CD-4FB4-B054-0B805CE0447D}" srcOrd="7" destOrd="0" presId="urn:microsoft.com/office/officeart/2005/8/layout/target3"/>
    <dgm:cxn modelId="{C7D630F2-179F-4BDE-865B-D25D7A787D94}" type="presParOf" srcId="{333A1088-737F-45CB-B68E-254E46348037}" destId="{619D679B-A015-4ECF-8348-D1034C574F40}" srcOrd="8" destOrd="0" presId="urn:microsoft.com/office/officeart/2005/8/layout/target3"/>
    <dgm:cxn modelId="{C3EF4861-E49A-4CC7-9837-605CF1217780}" type="presParOf" srcId="{333A1088-737F-45CB-B68E-254E46348037}" destId="{322283A8-4A27-4CDA-BAE3-F381106A9174}" srcOrd="9" destOrd="0" presId="urn:microsoft.com/office/officeart/2005/8/layout/target3"/>
    <dgm:cxn modelId="{F850D4EA-516B-43D5-A72C-D59C47558F03}" type="presParOf" srcId="{333A1088-737F-45CB-B68E-254E46348037}" destId="{FFC9F71D-1B4F-4AD9-A4A6-86ADEFC8AF5C}" srcOrd="10" destOrd="0" presId="urn:microsoft.com/office/officeart/2005/8/layout/target3"/>
    <dgm:cxn modelId="{3AC11186-1D3A-4756-A92B-6FA4775A11ED}" type="presParOf" srcId="{333A1088-737F-45CB-B68E-254E46348037}" destId="{25B08C86-7E15-44DC-BE7F-FFB55DD49D12}" srcOrd="11" destOrd="0" presId="urn:microsoft.com/office/officeart/2005/8/layout/target3"/>
    <dgm:cxn modelId="{BF334FA7-FDB6-40CE-BB8C-232F4454CB25}" type="presParOf" srcId="{333A1088-737F-45CB-B68E-254E46348037}" destId="{76644BE8-9D7C-4C09-B250-3D10AF48CBB7}" srcOrd="12" destOrd="0" presId="urn:microsoft.com/office/officeart/2005/8/layout/target3"/>
    <dgm:cxn modelId="{830AD8AF-AEF9-4B9F-863C-BA240EF12BAA}" type="presParOf" srcId="{333A1088-737F-45CB-B68E-254E46348037}" destId="{EE85B701-7295-41C0-BA7A-34D3756A2AE6}" srcOrd="13" destOrd="0" presId="urn:microsoft.com/office/officeart/2005/8/layout/target3"/>
    <dgm:cxn modelId="{8D09BA7B-23EF-4698-90E6-676A582EA03A}" type="presParOf" srcId="{333A1088-737F-45CB-B68E-254E46348037}" destId="{8BEBB6EC-1DAA-4CAC-8A25-BC0FCBD5DBD5}" srcOrd="14" destOrd="0" presId="urn:microsoft.com/office/officeart/2005/8/layout/target3"/>
    <dgm:cxn modelId="{5163AEED-997D-40E0-AB87-3C7C8BA9E6A7}" type="presParOf" srcId="{333A1088-737F-45CB-B68E-254E46348037}" destId="{AED2198E-93D5-4001-81B4-73124B309672}" srcOrd="15" destOrd="0" presId="urn:microsoft.com/office/officeart/2005/8/layout/target3"/>
    <dgm:cxn modelId="{354D8189-2EDE-44DB-9181-A43776311F97}" type="presParOf" srcId="{333A1088-737F-45CB-B68E-254E46348037}" destId="{2BE915AB-18AA-4053-B92C-3BFC9ED204BB}" srcOrd="16" destOrd="0" presId="urn:microsoft.com/office/officeart/2005/8/layout/target3"/>
    <dgm:cxn modelId="{E0301688-05F5-4FC9-8B6F-087AE1DC0AF0}" type="presParOf" srcId="{333A1088-737F-45CB-B68E-254E46348037}" destId="{6BB5E863-4638-4E1D-BFDE-399D028AC4ED}" srcOrd="17" destOrd="0" presId="urn:microsoft.com/office/officeart/2005/8/layout/target3"/>
    <dgm:cxn modelId="{839C79AB-CEAA-43BB-B56D-472712794D80}" type="presParOf" srcId="{333A1088-737F-45CB-B68E-254E46348037}" destId="{5A5FFA88-C948-4069-8E93-59FA12366E83}" srcOrd="18" destOrd="0" presId="urn:microsoft.com/office/officeart/2005/8/layout/target3"/>
    <dgm:cxn modelId="{F838FF1F-39F6-4681-84FF-BF5ED483DC8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Brandýs  n. L. – Stará Boleslav, Školní 291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Krejza Miloslav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VY_32_INOVACE_07_Dějepis 7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Karel IV.</a:t>
          </a:r>
          <a:endParaRPr lang="cs-CZ" sz="2000" kern="1200" dirty="0"/>
        </a:p>
      </dsp:txBody>
      <dsp:txXfrm>
        <a:off x="1273857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CZ.1.07/1.4.00/21.0979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5E84D5-7966-45BA-85CC-C713AABBAF35}" type="datetimeFigureOut">
              <a:rPr lang="cs-CZ" smtClean="0"/>
              <a:t>30.11.2012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DCFD10-1A3B-4549-8A35-D35F8E4345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5304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1F9EC-E024-4688-BCDC-B0DF1D3BAB07}" type="datetimeFigureOut">
              <a:rPr lang="cs-CZ" smtClean="0"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1690A-6549-4504-BD6D-354D492D30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03023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1F9EC-E024-4688-BCDC-B0DF1D3BAB07}" type="datetimeFigureOut">
              <a:rPr lang="cs-CZ" smtClean="0"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1690A-6549-4504-BD6D-354D492D30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1705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1F9EC-E024-4688-BCDC-B0DF1D3BAB07}" type="datetimeFigureOut">
              <a:rPr lang="cs-CZ" smtClean="0"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1690A-6549-4504-BD6D-354D492D30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73474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1F9EC-E024-4688-BCDC-B0DF1D3BAB07}" type="datetimeFigureOut">
              <a:rPr lang="cs-CZ" smtClean="0"/>
              <a:t>30.11.2012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1690A-6549-4504-BD6D-354D492D30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67361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1F9EC-E024-4688-BCDC-B0DF1D3BAB07}" type="datetimeFigureOut">
              <a:rPr lang="cs-CZ" smtClean="0"/>
              <a:t>30.11.2012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1690A-6549-4504-BD6D-354D492D30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79914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1F9EC-E024-4688-BCDC-B0DF1D3BAB07}" type="datetimeFigureOut">
              <a:rPr lang="cs-CZ" smtClean="0"/>
              <a:t>30.11.2012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1690A-6549-4504-BD6D-354D492D30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40709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1F9EC-E024-4688-BCDC-B0DF1D3BAB07}" type="datetimeFigureOut">
              <a:rPr lang="cs-CZ" smtClean="0"/>
              <a:t>30.11.2012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1690A-6549-4504-BD6D-354D492D30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00108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1F9EC-E024-4688-BCDC-B0DF1D3BAB07}" type="datetimeFigureOut">
              <a:rPr lang="cs-CZ" smtClean="0"/>
              <a:t>30.11.2012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1690A-6549-4504-BD6D-354D492D30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27147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1F9EC-E024-4688-BCDC-B0DF1D3BAB07}" type="datetimeFigureOut">
              <a:rPr lang="cs-CZ" smtClean="0"/>
              <a:t>30.11.2012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1690A-6549-4504-BD6D-354D492D30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4923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1F9EC-E024-4688-BCDC-B0DF1D3BAB07}" type="datetimeFigureOut">
              <a:rPr lang="cs-CZ" smtClean="0"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1690A-6549-4504-BD6D-354D492D30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6102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01F9EC-E024-4688-BCDC-B0DF1D3BAB07}" type="datetimeFigureOut">
              <a:rPr lang="cs-CZ" smtClean="0"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1690A-6549-4504-BD6D-354D492D30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36001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01F9EC-E024-4688-BCDC-B0DF1D3BAB07}" type="datetimeFigureOut">
              <a:rPr lang="cs-CZ" smtClean="0"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F1690A-6549-4504-BD6D-354D492D30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01412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3/31/Burgkarlstein02.jpg/250px-Burgkarlstein02.jpg" TargetMode="External"/><Relationship Id="rId2" Type="http://schemas.openxmlformats.org/officeDocument/2006/relationships/hyperlink" Target="http://upload.wikimedia.org/wikipedia/commons/thumb/e/e5/Praag_012.jpg/200px-Praag_012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hrad.cz/img/u/prazsky-hrad/img-korunovacni-klenoty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168727230"/>
              </p:ext>
            </p:extLst>
          </p:nvPr>
        </p:nvGraphicFramePr>
        <p:xfrm>
          <a:off x="611560" y="764704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992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Výkladové učivo pro 7.ročník ZŠ praktické</a:t>
            </a:r>
          </a:p>
          <a:p>
            <a:r>
              <a:rPr lang="cs-CZ" dirty="0" smtClean="0"/>
              <a:t>Obsah : Karel IV.</a:t>
            </a:r>
          </a:p>
          <a:p>
            <a:r>
              <a:rPr lang="cs-CZ" dirty="0" smtClean="0"/>
              <a:t>Forma : vyučovací hodina</a:t>
            </a:r>
          </a:p>
          <a:p>
            <a:r>
              <a:rPr lang="cs-CZ" dirty="0" smtClean="0"/>
              <a:t>Metoda : prezentace výkladem s použitím interaktivní tabule</a:t>
            </a:r>
          </a:p>
          <a:p>
            <a:r>
              <a:rPr lang="cs-CZ" dirty="0" smtClean="0"/>
              <a:t>Cíl : Seznámit žáky s životem nejvýznamnějšího středověkého panovníka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74171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K a r e l  IV.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3819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8229600" cy="1080120"/>
          </a:xfrm>
        </p:spPr>
        <p:txBody>
          <a:bodyPr>
            <a:normAutofit/>
          </a:bodyPr>
          <a:lstStyle/>
          <a:p>
            <a:r>
              <a:rPr lang="cs-CZ" dirty="0" smtClean="0"/>
              <a:t>Karel IV.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6425" y="1484784"/>
            <a:ext cx="8686800" cy="5040560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endParaRPr lang="cs-CZ" dirty="0"/>
          </a:p>
          <a:p>
            <a:pPr>
              <a:buFontTx/>
              <a:buChar char="-"/>
            </a:pPr>
            <a:r>
              <a:rPr lang="cs-CZ" b="1" dirty="0" smtClean="0"/>
              <a:t>český král a římský císař</a:t>
            </a:r>
          </a:p>
          <a:p>
            <a:pPr>
              <a:buFontTx/>
              <a:buChar char="-"/>
            </a:pP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ve své době nejvýznamnější panovník Evropy</a:t>
            </a:r>
          </a:p>
          <a:p>
            <a:pPr>
              <a:buFontTx/>
              <a:buChar char="-"/>
            </a:pPr>
            <a:r>
              <a:rPr lang="cs-CZ" dirty="0" smtClean="0"/>
              <a:t>syn Jana Lucemburského a Elišky Přemyslovny</a:t>
            </a:r>
          </a:p>
          <a:p>
            <a:pPr>
              <a:buFontTx/>
              <a:buChar char="-"/>
            </a:pPr>
            <a:r>
              <a:rPr lang="cs-CZ" dirty="0" smtClean="0"/>
              <a:t>v Čechách se ujímá vlády v roce 1346 po smrti svého otce, který padl v bitvě u Kresčaku</a:t>
            </a:r>
          </a:p>
          <a:p>
            <a:pPr>
              <a:buFontTx/>
              <a:buChar char="-"/>
            </a:pPr>
            <a:r>
              <a:rPr lang="cs-CZ" dirty="0" smtClean="0"/>
              <a:t>Čechy přebírá v zuboženém stavu</a:t>
            </a:r>
          </a:p>
          <a:p>
            <a:pPr>
              <a:buFontTx/>
              <a:buChar char="-"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82712" y="764704"/>
            <a:ext cx="1544624" cy="22566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9129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8229600" cy="1080120"/>
          </a:xfrm>
        </p:spPr>
        <p:txBody>
          <a:bodyPr>
            <a:normAutofit/>
          </a:bodyPr>
          <a:lstStyle/>
          <a:p>
            <a:r>
              <a:rPr lang="cs-CZ" dirty="0" smtClean="0"/>
              <a:t>Karel IV.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6425" y="1570454"/>
            <a:ext cx="8686800" cy="50405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V roce 1348 zakládá první vysoké učení ve střední Evropě – Karlovu univerzitu.</a:t>
            </a:r>
          </a:p>
          <a:p>
            <a:pPr marL="0" indent="0">
              <a:buNone/>
            </a:pPr>
            <a:r>
              <a:rPr lang="cs-CZ" dirty="0" smtClean="0"/>
              <a:t>Vydává zakládací listinu Nového Města Pražského.</a:t>
            </a:r>
          </a:p>
          <a:p>
            <a:pPr marL="0" indent="0">
              <a:buNone/>
            </a:pPr>
            <a:r>
              <a:rPr lang="cs-CZ" dirty="0" smtClean="0"/>
              <a:t>Nechává vybudovat hrad Karlštejn, pevnou klenotnici pro říšské a české korunovační klenoty.</a:t>
            </a:r>
          </a:p>
          <a:p>
            <a:pPr marL="0" indent="0">
              <a:buNone/>
            </a:pPr>
            <a:r>
              <a:rPr lang="cs-CZ" dirty="0" smtClean="0"/>
              <a:t>Na místě Juditina mostu nechává postavit nový kamenný most.</a:t>
            </a:r>
            <a:endParaRPr lang="cs-CZ" dirty="0"/>
          </a:p>
          <a:p>
            <a:pPr>
              <a:buFontTx/>
              <a:buChar char="-"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4819226"/>
            <a:ext cx="2456160" cy="184212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5856" y="4810454"/>
            <a:ext cx="1875532" cy="18155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8269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8229600" cy="1080120"/>
          </a:xfrm>
        </p:spPr>
        <p:txBody>
          <a:bodyPr>
            <a:normAutofit/>
          </a:bodyPr>
          <a:lstStyle/>
          <a:p>
            <a:r>
              <a:rPr lang="cs-CZ" dirty="0" smtClean="0"/>
              <a:t>Karel IV.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6425" y="1484784"/>
            <a:ext cx="8686800" cy="50405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Ani Pražskému hradu se nevyhnula přestavba, upravuje královský palác a pokračuje ve stavbě Svatovítské katedrály. Po smrti Matyáše z </a:t>
            </a:r>
            <a:r>
              <a:rPr lang="cs-CZ" dirty="0" err="1" smtClean="0"/>
              <a:t>Arasu</a:t>
            </a:r>
            <a:r>
              <a:rPr lang="cs-CZ" dirty="0" smtClean="0"/>
              <a:t> povolává Karel IV. mladého stavitele a sochaře Petra Parléře. 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4005064"/>
            <a:ext cx="3251888" cy="21728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38796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8229600" cy="1080120"/>
          </a:xfrm>
        </p:spPr>
        <p:txBody>
          <a:bodyPr>
            <a:normAutofit/>
          </a:bodyPr>
          <a:lstStyle/>
          <a:p>
            <a:r>
              <a:rPr lang="cs-CZ" dirty="0" smtClean="0"/>
              <a:t>Karel IV.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6425" y="1484784"/>
            <a:ext cx="8686800" cy="50405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Pro svoji korunovaci českým králem nechává zhotovit nové korunovační klenoty. Nejdůležitější součástí těchto klenotů je Svatováclavská koruna.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3284984"/>
            <a:ext cx="6120680" cy="29969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1681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8229600" cy="1080120"/>
          </a:xfrm>
        </p:spPr>
        <p:txBody>
          <a:bodyPr>
            <a:normAutofit/>
          </a:bodyPr>
          <a:lstStyle/>
          <a:p>
            <a:r>
              <a:rPr lang="cs-CZ" dirty="0" smtClean="0"/>
              <a:t>Karel IV.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436055" cy="504056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Karel IV. byl hrdý , že po matce Elišce </a:t>
            </a:r>
            <a:r>
              <a:rPr lang="cs-CZ" dirty="0"/>
              <a:t>P</a:t>
            </a:r>
            <a:r>
              <a:rPr lang="cs-CZ" dirty="0" smtClean="0"/>
              <a:t>řemyslovně byl potomkem Přemyslovců i svatého Václava, jehož odkaz velice uznával.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Narodil se v roce 1316 a zemřel 29.listopadu 1378.</a:t>
            </a:r>
          </a:p>
          <a:p>
            <a:pPr marL="0" indent="0">
              <a:buNone/>
            </a:pPr>
            <a:r>
              <a:rPr lang="cs-CZ" dirty="0" smtClean="0"/>
              <a:t>Byl čtyřikrát ženatý a měl dva syny Václava a Zikmunda.</a:t>
            </a:r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Za jeho skutky pro českou zemi je nazýván           </a:t>
            </a:r>
            <a:r>
              <a:rPr lang="cs-CZ" b="1" dirty="0" smtClean="0"/>
              <a:t>otcem vlasti.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2309201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Citace: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fragment.jpg/250px-Charles_IV-John_Ocko_votive_picture-fragment.jpg</a:t>
            </a:r>
          </a:p>
          <a:p>
            <a:r>
              <a:rPr lang="cs-CZ" sz="2400" dirty="0">
                <a:hlinkClick r:id="rId2"/>
              </a:rPr>
              <a:t>http://</a:t>
            </a:r>
            <a:r>
              <a:rPr lang="cs-CZ" sz="2400" dirty="0" smtClean="0">
                <a:hlinkClick r:id="rId2"/>
              </a:rPr>
              <a:t>upload.wikimedia.org/wikipedia/commons/thumb/e/e5/Praag_012.jpg/200px-Praag_012.jpg</a:t>
            </a:r>
            <a:endParaRPr lang="cs-CZ" sz="2400" dirty="0" smtClean="0"/>
          </a:p>
          <a:p>
            <a:r>
              <a:rPr lang="cs-CZ" sz="2400" dirty="0">
                <a:hlinkClick r:id="rId3"/>
              </a:rPr>
              <a:t>http://</a:t>
            </a:r>
            <a:r>
              <a:rPr lang="cs-CZ" sz="2400" dirty="0" smtClean="0">
                <a:hlinkClick r:id="rId3"/>
              </a:rPr>
              <a:t>upload.wikimedia.org/wikipedia/commons/thumb/3/31/Burgkarlstein02.jpg/250px-Burgkarlstein02.jpg</a:t>
            </a:r>
            <a:endParaRPr lang="cs-CZ" sz="2400" dirty="0" smtClean="0"/>
          </a:p>
          <a:p>
            <a:r>
              <a:rPr lang="cs-CZ" sz="2400" dirty="0">
                <a:hlinkClick r:id="rId4"/>
              </a:rPr>
              <a:t>http://</a:t>
            </a:r>
            <a:r>
              <a:rPr lang="cs-CZ" sz="2400" dirty="0" smtClean="0">
                <a:hlinkClick r:id="rId4"/>
              </a:rPr>
              <a:t>www.hrad.cz/img/u/prazsky-hrad/img-korunovacni-klenoty.jpg</a:t>
            </a:r>
            <a:endParaRPr lang="cs-CZ" sz="2400" dirty="0" smtClean="0"/>
          </a:p>
          <a:p>
            <a:r>
              <a:rPr lang="cs-CZ" sz="2400" dirty="0"/>
              <a:t>http://upload.wikimedia.org/wikipedia/commons/thumb/e/e9/St_Vitus.jpg/220px-St_Vitus.jpg</a:t>
            </a:r>
          </a:p>
        </p:txBody>
      </p:sp>
    </p:spTree>
    <p:extLst>
      <p:ext uri="{BB962C8B-B14F-4D97-AF65-F5344CB8AC3E}">
        <p14:creationId xmlns:p14="http://schemas.microsoft.com/office/powerpoint/2010/main" val="39901376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204</TotalTime>
  <Words>298</Words>
  <Application>Microsoft Office PowerPoint</Application>
  <PresentationFormat>Předvádění na obrazovce (4:3)</PresentationFormat>
  <Paragraphs>43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K a r e l  IV.</vt:lpstr>
      <vt:lpstr>Karel IV.</vt:lpstr>
      <vt:lpstr>Karel IV.</vt:lpstr>
      <vt:lpstr>Karel IV.</vt:lpstr>
      <vt:lpstr>Karel IV.</vt:lpstr>
      <vt:lpstr>Karel IV.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Přemysl a jeho rod</dc:title>
  <dc:creator>Krejza Miloslav</dc:creator>
  <cp:lastModifiedBy>Krejza Miloslav</cp:lastModifiedBy>
  <cp:revision>28</cp:revision>
  <dcterms:created xsi:type="dcterms:W3CDTF">2012-10-23T07:10:46Z</dcterms:created>
  <dcterms:modified xsi:type="dcterms:W3CDTF">2012-11-30T13:45:30Z</dcterms:modified>
</cp:coreProperties>
</file>