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4" r:id="rId2"/>
    <p:sldId id="265" r:id="rId3"/>
    <p:sldId id="256" r:id="rId4"/>
    <p:sldId id="257" r:id="rId5"/>
    <p:sldId id="262" r:id="rId6"/>
    <p:sldId id="259" r:id="rId7"/>
    <p:sldId id="263" r:id="rId8"/>
    <p:sldId id="258" r:id="rId9"/>
    <p:sldId id="260" r:id="rId10"/>
    <p:sldId id="261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VY_32_INOVACE_16_Dějepis 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Krejza Miloslav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Kníže Václav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1451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C2A84A-15A0-4ECC-B2B2-D577693C0D9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F972772-4CF1-4DDC-81D9-145D3698E493}" type="presOf" srcId="{D8197B8C-B260-4A16-BDF4-0947B075E274}" destId="{5A5FFA88-C948-4069-8E93-59FA12366E83}" srcOrd="1" destOrd="0" presId="urn:microsoft.com/office/officeart/2005/8/layout/target3"/>
    <dgm:cxn modelId="{DB87CE0A-6923-40E4-A2DB-F72ADD0722CD}" type="presOf" srcId="{D1D4F407-5343-4D3F-B5B9-D407B03CAEB4}" destId="{D005CE8C-CC26-4C3E-AC11-E15060ECD759}" srcOrd="0" destOrd="0" presId="urn:microsoft.com/office/officeart/2005/8/layout/target3"/>
    <dgm:cxn modelId="{BCA8CDAC-9E15-4A00-8F79-A65CE0484B70}" type="presOf" srcId="{B651F6E3-6281-48DB-9319-2AEAFDAE7572}" destId="{619D679B-A015-4ECF-8348-D1034C574F40}" srcOrd="0" destOrd="0" presId="urn:microsoft.com/office/officeart/2005/8/layout/target3"/>
    <dgm:cxn modelId="{D6452EA9-4FA5-49F3-9E92-AE01F7988295}" type="presOf" srcId="{D1B46980-6531-4606-95E6-44980827E919}" destId="{2BE915AB-18AA-4053-B92C-3BFC9ED204BB}" srcOrd="1" destOrd="0" presId="urn:microsoft.com/office/officeart/2005/8/layout/target3"/>
    <dgm:cxn modelId="{849FF5BD-49DE-46E1-91F2-C26775B6FDBE}" type="presOf" srcId="{4C35D32F-0EAB-4CD7-82EE-45574DC2A586}" destId="{8BEBB6EC-1DAA-4CAC-8A25-BC0FCBD5DBD5}" srcOrd="0" destOrd="0" presId="urn:microsoft.com/office/officeart/2005/8/layout/target3"/>
    <dgm:cxn modelId="{16B19A8A-0710-4D27-9B23-D29927CAD667}" type="presOf" srcId="{4C35D32F-0EAB-4CD7-82EE-45574DC2A586}" destId="{890E4F0B-2866-4A3F-A3C7-2A14B1797930}" srcOrd="1" destOrd="0" presId="urn:microsoft.com/office/officeart/2005/8/layout/target3"/>
    <dgm:cxn modelId="{3924F9F8-5B3F-4632-B836-3F31DF560D2C}" type="presOf" srcId="{757F3AB3-0718-4624-B441-E567A8F0AB56}" destId="{333A1088-737F-45CB-B68E-254E46348037}" srcOrd="0" destOrd="0" presId="urn:microsoft.com/office/officeart/2005/8/layout/target3"/>
    <dgm:cxn modelId="{FAE633B3-0130-4680-873D-A44C61BFC199}" type="presOf" srcId="{B651F6E3-6281-48DB-9319-2AEAFDAE7572}" destId="{6BB5E863-4638-4E1D-BFDE-399D028AC4ED}" srcOrd="1" destOrd="0" presId="urn:microsoft.com/office/officeart/2005/8/layout/target3"/>
    <dgm:cxn modelId="{3CC50E08-48E3-4459-9A1A-EAC9C66A97A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29BDE0-BF79-4FA0-8822-B873CDA8AA3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FB4F9B2-A459-46CC-A095-9714E32B4CA8}" type="presParOf" srcId="{333A1088-737F-45CB-B68E-254E46348037}" destId="{F5ABB229-8D3B-4694-996A-96F23CF14429}" srcOrd="0" destOrd="0" presId="urn:microsoft.com/office/officeart/2005/8/layout/target3"/>
    <dgm:cxn modelId="{8D64CA28-2E7D-41FB-93DA-011D33B87F31}" type="presParOf" srcId="{333A1088-737F-45CB-B68E-254E46348037}" destId="{F41139FD-01EE-4571-8B17-4FB00FC51163}" srcOrd="1" destOrd="0" presId="urn:microsoft.com/office/officeart/2005/8/layout/target3"/>
    <dgm:cxn modelId="{D3FD6522-F040-4F0B-AE2D-6900FA87E3C9}" type="presParOf" srcId="{333A1088-737F-45CB-B68E-254E46348037}" destId="{D005CE8C-CC26-4C3E-AC11-E15060ECD759}" srcOrd="2" destOrd="0" presId="urn:microsoft.com/office/officeart/2005/8/layout/target3"/>
    <dgm:cxn modelId="{1B3E6EFC-B94E-47FC-9305-8AFA91A6D50F}" type="presParOf" srcId="{333A1088-737F-45CB-B68E-254E46348037}" destId="{2C702D82-9B77-49B7-9568-BB8EB47C3372}" srcOrd="3" destOrd="0" presId="urn:microsoft.com/office/officeart/2005/8/layout/target3"/>
    <dgm:cxn modelId="{55D7BC74-2179-490B-8C0B-3C07C1B76940}" type="presParOf" srcId="{333A1088-737F-45CB-B68E-254E46348037}" destId="{A52A0455-90FF-4808-ABD0-F02540D31D5A}" srcOrd="4" destOrd="0" presId="urn:microsoft.com/office/officeart/2005/8/layout/target3"/>
    <dgm:cxn modelId="{58FE0869-3888-44C0-BE5B-D45CAAD7D632}" type="presParOf" srcId="{333A1088-737F-45CB-B68E-254E46348037}" destId="{6140AFEC-043D-4C43-A2F9-D0F5331DF3A3}" srcOrd="5" destOrd="0" presId="urn:microsoft.com/office/officeart/2005/8/layout/target3"/>
    <dgm:cxn modelId="{2A2F61AF-DE52-45D7-9946-A19366064370}" type="presParOf" srcId="{333A1088-737F-45CB-B68E-254E46348037}" destId="{9358AC05-5D7D-4327-9F80-1AD486AEA664}" srcOrd="6" destOrd="0" presId="urn:microsoft.com/office/officeart/2005/8/layout/target3"/>
    <dgm:cxn modelId="{C08939DE-E10B-40BA-A62B-0FA9E1C35D01}" type="presParOf" srcId="{333A1088-737F-45CB-B68E-254E46348037}" destId="{313FC574-E1CD-4FB4-B054-0B805CE0447D}" srcOrd="7" destOrd="0" presId="urn:microsoft.com/office/officeart/2005/8/layout/target3"/>
    <dgm:cxn modelId="{CBD5506D-C23F-4555-958E-EFB846C462D9}" type="presParOf" srcId="{333A1088-737F-45CB-B68E-254E46348037}" destId="{619D679B-A015-4ECF-8348-D1034C574F40}" srcOrd="8" destOrd="0" presId="urn:microsoft.com/office/officeart/2005/8/layout/target3"/>
    <dgm:cxn modelId="{D7FD1EBC-825E-4029-8446-03D97B2AC619}" type="presParOf" srcId="{333A1088-737F-45CB-B68E-254E46348037}" destId="{322283A8-4A27-4CDA-BAE3-F381106A9174}" srcOrd="9" destOrd="0" presId="urn:microsoft.com/office/officeart/2005/8/layout/target3"/>
    <dgm:cxn modelId="{54BDE1AC-5BAF-4FEF-97EC-D4363534B965}" type="presParOf" srcId="{333A1088-737F-45CB-B68E-254E46348037}" destId="{FFC9F71D-1B4F-4AD9-A4A6-86ADEFC8AF5C}" srcOrd="10" destOrd="0" presId="urn:microsoft.com/office/officeart/2005/8/layout/target3"/>
    <dgm:cxn modelId="{1CD4B2A6-19E0-4949-800D-E89083CBDC72}" type="presParOf" srcId="{333A1088-737F-45CB-B68E-254E46348037}" destId="{25B08C86-7E15-44DC-BE7F-FFB55DD49D12}" srcOrd="11" destOrd="0" presId="urn:microsoft.com/office/officeart/2005/8/layout/target3"/>
    <dgm:cxn modelId="{C299414B-1919-4682-A19B-7A0C9727D8F5}" type="presParOf" srcId="{333A1088-737F-45CB-B68E-254E46348037}" destId="{76644BE8-9D7C-4C09-B250-3D10AF48CBB7}" srcOrd="12" destOrd="0" presId="urn:microsoft.com/office/officeart/2005/8/layout/target3"/>
    <dgm:cxn modelId="{144869D7-3AB9-46BA-A262-327C5A619502}" type="presParOf" srcId="{333A1088-737F-45CB-B68E-254E46348037}" destId="{EE85B701-7295-41C0-BA7A-34D3756A2AE6}" srcOrd="13" destOrd="0" presId="urn:microsoft.com/office/officeart/2005/8/layout/target3"/>
    <dgm:cxn modelId="{580C52C5-AB2E-40AC-91FB-4EE47BC87892}" type="presParOf" srcId="{333A1088-737F-45CB-B68E-254E46348037}" destId="{8BEBB6EC-1DAA-4CAC-8A25-BC0FCBD5DBD5}" srcOrd="14" destOrd="0" presId="urn:microsoft.com/office/officeart/2005/8/layout/target3"/>
    <dgm:cxn modelId="{33D9B34C-4EFF-4AE0-ACC0-CEC096D2DD55}" type="presParOf" srcId="{333A1088-737F-45CB-B68E-254E46348037}" destId="{AED2198E-93D5-4001-81B4-73124B309672}" srcOrd="15" destOrd="0" presId="urn:microsoft.com/office/officeart/2005/8/layout/target3"/>
    <dgm:cxn modelId="{C5E80B15-44F0-4BDC-A7CB-3E5E28913C3F}" type="presParOf" srcId="{333A1088-737F-45CB-B68E-254E46348037}" destId="{2BE915AB-18AA-4053-B92C-3BFC9ED204BB}" srcOrd="16" destOrd="0" presId="urn:microsoft.com/office/officeart/2005/8/layout/target3"/>
    <dgm:cxn modelId="{2141F341-6E97-469E-8450-C567AECBCC44}" type="presParOf" srcId="{333A1088-737F-45CB-B68E-254E46348037}" destId="{6BB5E863-4638-4E1D-BFDE-399D028AC4ED}" srcOrd="17" destOrd="0" presId="urn:microsoft.com/office/officeart/2005/8/layout/target3"/>
    <dgm:cxn modelId="{09A238F8-8762-46AC-8922-4BD3E0EAEE46}" type="presParOf" srcId="{333A1088-737F-45CB-B68E-254E46348037}" destId="{5A5FFA88-C948-4069-8E93-59FA12366E83}" srcOrd="18" destOrd="0" presId="urn:microsoft.com/office/officeart/2005/8/layout/target3"/>
    <dgm:cxn modelId="{714ACE18-42C5-49DB-A0EE-29DB668EE29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Krejza Miloslav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VY_32_INOVACE_16_Dějepis 7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Kníže Václav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95BAA7-F154-4019-9CC6-0CCBDA025F0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F6626A-8BD1-4AC6-B380-65B26C530C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257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2C183-3C4E-4B22-B954-250231D6807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0398E-4C0F-4B85-B755-2BE166C521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265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2C183-3C4E-4B22-B954-250231D6807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0398E-4C0F-4B85-B755-2BE166C521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893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2C183-3C4E-4B22-B954-250231D6807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0398E-4C0F-4B85-B755-2BE166C521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0525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2C183-3C4E-4B22-B954-250231D6807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0398E-4C0F-4B85-B755-2BE166C521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7533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2C183-3C4E-4B22-B954-250231D6807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0398E-4C0F-4B85-B755-2BE166C521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963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2C183-3C4E-4B22-B954-250231D6807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0398E-4C0F-4B85-B755-2BE166C521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702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2C183-3C4E-4B22-B954-250231D6807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0398E-4C0F-4B85-B755-2BE166C521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489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2C183-3C4E-4B22-B954-250231D6807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0398E-4C0F-4B85-B755-2BE166C521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892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2C183-3C4E-4B22-B954-250231D6807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0398E-4C0F-4B85-B755-2BE166C521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07229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2C183-3C4E-4B22-B954-250231D6807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0398E-4C0F-4B85-B755-2BE166C521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260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2C183-3C4E-4B22-B954-250231D6807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0398E-4C0F-4B85-B755-2BE166C521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321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62C183-3C4E-4B22-B954-250231D6807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30398E-4C0F-4B85-B755-2BE166C521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10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8/87/Zab%C3%B3jstwo_Wac%C5%2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01399762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286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Výkladové učivo pro 7.ročník ZŠ praktické</a:t>
            </a:r>
          </a:p>
          <a:p>
            <a:r>
              <a:rPr lang="cs-CZ" dirty="0" smtClean="0"/>
              <a:t>Obsah : Kníže Václav</a:t>
            </a:r>
          </a:p>
          <a:p>
            <a:r>
              <a:rPr lang="cs-CZ" dirty="0" smtClean="0"/>
              <a:t>Forma : vyučovací hodina</a:t>
            </a:r>
          </a:p>
          <a:p>
            <a:r>
              <a:rPr lang="cs-CZ" dirty="0" smtClean="0"/>
              <a:t>Metoda : prezentace výkladem s použitím interaktivní tabule</a:t>
            </a:r>
          </a:p>
          <a:p>
            <a:r>
              <a:rPr lang="cs-CZ" dirty="0" smtClean="0"/>
              <a:t>Cíl : Seznámit žáky s životem a odkazem knížete Václava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999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Kníže Václav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2315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Kníže Václav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9024" y="1628800"/>
            <a:ext cx="878497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Ujal se vlády velmi mladý, přesto byl vladařem moudrým, vzdělaným, věřícím, a spravedlivým.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dirty="0" smtClean="0"/>
              <a:t>Podle legend hodně času trávil v kostelích při modlitbách a náboženských obřadech.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Byl synem knížete Vratislava I. a kněžny Drahomíry,</a:t>
            </a:r>
          </a:p>
          <a:p>
            <a:pPr marL="0" indent="0">
              <a:buNone/>
            </a:pPr>
            <a:r>
              <a:rPr lang="cs-CZ" dirty="0" smtClean="0"/>
              <a:t> vnukem knížete Bořivoje a kněžny Ludmily</a:t>
            </a:r>
          </a:p>
        </p:txBody>
      </p:sp>
    </p:spTree>
    <p:extLst>
      <p:ext uri="{BB962C8B-B14F-4D97-AF65-F5344CB8AC3E}">
        <p14:creationId xmlns:p14="http://schemas.microsoft.com/office/powerpoint/2010/main" val="2325031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Kníže Václav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484784"/>
            <a:ext cx="3892847" cy="51904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093760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Čechy v době Václava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Václav se přikláněl k západní kultuře a za mír, který chtěl mít se svými sousedy platil poplatek. S jeho politikou souhlasila jeho babička Ludmila.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Boleslavovi a jeho matce Drahomíře se tato politika moc nelíbila. Možná i z toho důvodu nechala zavraždit svojí tchýni kněžnu Ludmilu.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7578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Bratrovražda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5141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Na svátek Svatého Kosmy a Damiána 27.září 935 přijel Václav na hradiště svého bratra Boleslava, kde se konala slavnostní mše s posvícením. Na bratrovu žádost, Václav zůstal a v jeho společnosti se veselil a hodoval.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4365104"/>
            <a:ext cx="2715768" cy="22280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679661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Bratrovražda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Ráno, když šel Václav na ranní mši svatou, bratr Boleslav ho se svou družinou přepadl, u kostela došlo k bitce, při níž byl Václav probodnut mečem u vrat kostela Kosmy a Damiána, který je dnes kryptou kostela Svatého Václava ve Staré Boleslavi.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4293096"/>
            <a:ext cx="3918202" cy="227968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538128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Svatý Václav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Kníže Václav byl církví prohlášen za svatého a stal se patronem České země.</a:t>
            </a:r>
          </a:p>
          <a:p>
            <a:pPr marL="0" indent="0">
              <a:buNone/>
            </a:pPr>
            <a:r>
              <a:rPr lang="cs-CZ" dirty="0" smtClean="0"/>
              <a:t>28. září, den </a:t>
            </a:r>
            <a:r>
              <a:rPr lang="cs-CZ" smtClean="0"/>
              <a:t>jeho </a:t>
            </a:r>
            <a:r>
              <a:rPr lang="cs-CZ" smtClean="0"/>
              <a:t>smrti, </a:t>
            </a:r>
            <a:r>
              <a:rPr lang="cs-CZ" dirty="0" smtClean="0"/>
              <a:t>je slaven jako státní svátek České republiky a ve Staré Boleslavi se koná Národní pouť s ostatky svatého Václava.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1412" y="4293096"/>
            <a:ext cx="3405676" cy="23434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074205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 Václavově smrti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Vlády se ujímá bratr Boleslav, který dostává jméno První.</a:t>
            </a:r>
          </a:p>
          <a:p>
            <a:pPr marL="0" indent="0">
              <a:buNone/>
            </a:pPr>
            <a:r>
              <a:rPr lang="cs-CZ" dirty="0" smtClean="0"/>
              <a:t>Pro svoji krutost dostává přídomek Ukrutný.</a:t>
            </a:r>
          </a:p>
          <a:p>
            <a:pPr marL="0" indent="0">
              <a:buNone/>
            </a:pPr>
            <a:r>
              <a:rPr lang="cs-CZ" dirty="0" smtClean="0"/>
              <a:t>Na svém hradišti jako první v Čechách nechává po západním způsobu postavit kamenné hradby.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Se západními sousedy vede válku, ale podvoluje se a platí poplatek také.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0050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Citace: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hlinkClick r:id="rId2"/>
              </a:rPr>
              <a:t>http://upload.wikimedia.org/wikipedia/commons/thumb/8/87/Zab%C3%B3jstwo_Wac%C5</a:t>
            </a:r>
            <a:r>
              <a:rPr lang="cs-CZ" sz="2400" dirty="0" smtClean="0">
                <a:hlinkClick r:id="rId2"/>
              </a:rPr>
              <a:t>%</a:t>
            </a:r>
            <a:endParaRPr lang="cs-CZ" sz="2400" dirty="0" smtClean="0"/>
          </a:p>
          <a:p>
            <a:r>
              <a:rPr lang="cs-CZ" sz="2400" dirty="0" smtClean="0"/>
              <a:t>vlastní foto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879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368</Words>
  <Application>Microsoft Office PowerPoint</Application>
  <PresentationFormat>Předvádění na obrazovce (4:3)</PresentationFormat>
  <Paragraphs>43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Kníže Václav</vt:lpstr>
      <vt:lpstr>Kníže Václav</vt:lpstr>
      <vt:lpstr>Kníže Václav</vt:lpstr>
      <vt:lpstr>Čechy v době Václava</vt:lpstr>
      <vt:lpstr>Bratrovražda</vt:lpstr>
      <vt:lpstr>Bratrovražda</vt:lpstr>
      <vt:lpstr>Svatý Václav</vt:lpstr>
      <vt:lpstr>Po Václavově smrti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Krejza Miloslav</dc:creator>
  <cp:lastModifiedBy>Slaminkova Jana</cp:lastModifiedBy>
  <cp:revision>20</cp:revision>
  <dcterms:created xsi:type="dcterms:W3CDTF">2012-11-07T13:37:17Z</dcterms:created>
  <dcterms:modified xsi:type="dcterms:W3CDTF">2012-11-23T11:53:46Z</dcterms:modified>
</cp:coreProperties>
</file>