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4" r:id="rId3"/>
    <p:sldId id="260" r:id="rId4"/>
    <p:sldId id="262" r:id="rId5"/>
    <p:sldId id="264" r:id="rId6"/>
    <p:sldId id="266" r:id="rId7"/>
    <p:sldId id="280" r:id="rId8"/>
    <p:sldId id="268" r:id="rId9"/>
    <p:sldId id="278" r:id="rId10"/>
    <p:sldId id="270" r:id="rId11"/>
    <p:sldId id="273" r:id="rId12"/>
    <p:sldId id="275" r:id="rId13"/>
    <p:sldId id="276" r:id="rId14"/>
    <p:sldId id="27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642" y="-2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6C194D-B4A4-4CBF-9982-1AFA78BC942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slide" Target="slide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slide" Target="slide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10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4.wmf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395536" y="332656"/>
            <a:ext cx="8496944" cy="6336704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023622"/>
            <a:ext cx="3098800" cy="10922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  <a:prstDash val="solid"/>
          </a:ln>
          <a:effectLst/>
          <a:extLst/>
        </p:spPr>
        <p:style>
          <a:lnRef idx="0">
            <a:scrgbClr r="0" g="0" b="0"/>
          </a:lnRef>
          <a:fillRef idx="1001">
            <a:schemeClr val="dk1"/>
          </a:fillRef>
          <a:effectRef idx="0">
            <a:scrgbClr r="0" g="0" b="0"/>
          </a:effectRef>
          <a:fontRef idx="major"/>
        </p:style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3483986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Maruše Žofková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</a:t>
                      </a:r>
                      <a:r>
                        <a:rPr lang="cs-CZ" sz="2400" smtClean="0"/>
                        <a:t>: VY_32_INOVACE_1A_08_</a:t>
                      </a:r>
                      <a:r>
                        <a:rPr lang="cs-CZ" sz="2400" baseline="0" smtClean="0"/>
                        <a:t>hláska </a:t>
                      </a:r>
                      <a:r>
                        <a:rPr lang="cs-CZ" sz="2400" baseline="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hláska V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únor 2013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323528" y="116632"/>
            <a:ext cx="8568952" cy="6552728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0467371"/>
              </p:ext>
            </p:extLst>
          </p:nvPr>
        </p:nvGraphicFramePr>
        <p:xfrm>
          <a:off x="827584" y="321497"/>
          <a:ext cx="7560840" cy="56618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6549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slouží k procvičení souhlásky V a k procvičení slabik s touto hláskou</a:t>
                      </a:r>
                      <a:endParaRPr lang="cs-CZ" dirty="0"/>
                    </a:p>
                  </a:txBody>
                  <a:tcPr/>
                </a:tc>
              </a:tr>
              <a:tr h="975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 určena pro žáky 1.ročníku</a:t>
                      </a:r>
                      <a:r>
                        <a:rPr lang="cs-CZ" baseline="0" dirty="0" smtClean="0"/>
                        <a:t> ZŠ praktické pro práci na interaktivní tabuli a pro  práci na počítači s využitím dotykové obrazovky</a:t>
                      </a:r>
                      <a:endParaRPr lang="cs-CZ" dirty="0"/>
                    </a:p>
                  </a:txBody>
                  <a:tcPr/>
                </a:tc>
              </a:tr>
              <a:tr h="6132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3,4,5,6 vyhledají žáci správnou slabiku k danému obrázku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7 obsahuje řešení.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8 procvičuje</a:t>
                      </a:r>
                      <a:r>
                        <a:rPr lang="cs-CZ" baseline="0" dirty="0" smtClean="0"/>
                        <a:t> slabiky s V.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9 obsahuje řešení snímku 8.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10 je pracovní list pro samostatnou práci.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11 obsahuje řešení.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6826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  <a:r>
                        <a:rPr lang="cs-CZ" baseline="0" dirty="0" smtClean="0"/>
                        <a:t> vzdělávání žáků s LMP, 1. stupeň – 1. období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6 – 7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9936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179512" y="548680"/>
            <a:ext cx="8856984" cy="6048672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32112" y="1421160"/>
            <a:ext cx="1440160" cy="1305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>
            <a:hlinkClick r:id="rId3" action="ppaction://hlinksldjump"/>
          </p:cNvPr>
          <p:cNvSpPr txBox="1"/>
          <p:nvPr/>
        </p:nvSpPr>
        <p:spPr>
          <a:xfrm>
            <a:off x="984659" y="2895328"/>
            <a:ext cx="1287760" cy="9233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O</a:t>
            </a:r>
            <a:endParaRPr lang="cs-CZ" sz="5400" b="1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3437123" y="2086621"/>
            <a:ext cx="1287760" cy="9233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I</a:t>
            </a:r>
            <a:endParaRPr lang="cs-CZ" sz="5400" b="1" dirty="0"/>
          </a:p>
        </p:txBody>
      </p:sp>
      <p:sp>
        <p:nvSpPr>
          <p:cNvPr id="13" name="TextovéPole 12">
            <a:hlinkClick r:id="rId4" action="ppaction://hlinksldjump"/>
          </p:cNvPr>
          <p:cNvSpPr txBox="1"/>
          <p:nvPr/>
        </p:nvSpPr>
        <p:spPr>
          <a:xfrm>
            <a:off x="954763" y="4634679"/>
            <a:ext cx="1287760" cy="9233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A</a:t>
            </a:r>
            <a:endParaRPr lang="cs-CZ" sz="5400" b="1" dirty="0"/>
          </a:p>
        </p:txBody>
      </p:sp>
      <p:sp>
        <p:nvSpPr>
          <p:cNvPr id="14" name="TextovéPole 13">
            <a:hlinkClick r:id="rId3" action="ppaction://hlinksldjump"/>
          </p:cNvPr>
          <p:cNvSpPr txBox="1"/>
          <p:nvPr/>
        </p:nvSpPr>
        <p:spPr>
          <a:xfrm>
            <a:off x="7215686" y="4111809"/>
            <a:ext cx="1287760" cy="9233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E</a:t>
            </a:r>
            <a:endParaRPr lang="cs-CZ" sz="5400" b="1" dirty="0"/>
          </a:p>
        </p:txBody>
      </p:sp>
      <p:sp>
        <p:nvSpPr>
          <p:cNvPr id="15" name="TextovéPole 14">
            <a:hlinkClick r:id="rId3" action="ppaction://hlinksldjump"/>
          </p:cNvPr>
          <p:cNvSpPr txBox="1"/>
          <p:nvPr/>
        </p:nvSpPr>
        <p:spPr>
          <a:xfrm>
            <a:off x="6300192" y="2548286"/>
            <a:ext cx="1287760" cy="9233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U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76672"/>
            <a:ext cx="81369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Kterou slabikou začíná slovo na obrázku? Najdi a spoj.</a:t>
            </a:r>
            <a:endParaRPr lang="cs-CZ" sz="4400" b="1" dirty="0"/>
          </a:p>
        </p:txBody>
      </p:sp>
      <p:pic>
        <p:nvPicPr>
          <p:cNvPr id="3" name="Picture 2" descr="C:\Users\Speciální školy\AppData\Local\Microsoft\Windows\Temporary Internet Files\Content.IE5\154D3336\MC9000303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5951" y="3645023"/>
            <a:ext cx="3977863" cy="278023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899592" y="5949280"/>
            <a:ext cx="1232520" cy="576064"/>
          </a:xfrm>
          <a:prstGeom prst="actionButtonBackPrevious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7215686" y="5949280"/>
            <a:ext cx="1172738" cy="576064"/>
          </a:xfrm>
          <a:prstGeom prst="actionButtonForwardNex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58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323528" y="576193"/>
            <a:ext cx="8496944" cy="6281807"/>
          </a:xfrm>
          <a:prstGeom prst="actionButtonBlank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32112" y="1421160"/>
            <a:ext cx="1440160" cy="1305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1412032" y="2996952"/>
            <a:ext cx="1287760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O</a:t>
            </a:r>
            <a:endParaRPr lang="cs-CZ" sz="5400" b="1" dirty="0"/>
          </a:p>
        </p:txBody>
      </p:sp>
      <p:sp>
        <p:nvSpPr>
          <p:cNvPr id="12" name="TextovéPole 11">
            <a:hlinkClick r:id="rId2" action="ppaction://hlinksldjump"/>
          </p:cNvPr>
          <p:cNvSpPr txBox="1"/>
          <p:nvPr/>
        </p:nvSpPr>
        <p:spPr>
          <a:xfrm>
            <a:off x="3429697" y="2265148"/>
            <a:ext cx="1287760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I</a:t>
            </a:r>
            <a:endParaRPr lang="cs-CZ" sz="5400" b="1" dirty="0"/>
          </a:p>
        </p:txBody>
      </p:sp>
      <p:sp>
        <p:nvSpPr>
          <p:cNvPr id="13" name="TextovéPole 12">
            <a:hlinkClick r:id="rId2" action="ppaction://hlinksldjump"/>
          </p:cNvPr>
          <p:cNvSpPr txBox="1"/>
          <p:nvPr/>
        </p:nvSpPr>
        <p:spPr>
          <a:xfrm>
            <a:off x="1412032" y="4618006"/>
            <a:ext cx="1287760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A</a:t>
            </a:r>
            <a:endParaRPr lang="cs-CZ" sz="5400" b="1" dirty="0"/>
          </a:p>
        </p:txBody>
      </p:sp>
      <p:sp>
        <p:nvSpPr>
          <p:cNvPr id="14" name="TextovéPole 13">
            <a:hlinkClick r:id="rId3" action="ppaction://hlinksldjump"/>
          </p:cNvPr>
          <p:cNvSpPr txBox="1"/>
          <p:nvPr/>
        </p:nvSpPr>
        <p:spPr>
          <a:xfrm>
            <a:off x="6804248" y="3717096"/>
            <a:ext cx="1287760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E</a:t>
            </a:r>
            <a:endParaRPr lang="cs-CZ" sz="5400" b="1" dirty="0"/>
          </a:p>
        </p:txBody>
      </p:sp>
      <p:sp>
        <p:nvSpPr>
          <p:cNvPr id="15" name="TextovéPole 14">
            <a:hlinkClick r:id="rId2" action="ppaction://hlinksldjump"/>
          </p:cNvPr>
          <p:cNvSpPr txBox="1"/>
          <p:nvPr/>
        </p:nvSpPr>
        <p:spPr>
          <a:xfrm>
            <a:off x="5292080" y="2264931"/>
            <a:ext cx="1287760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U</a:t>
            </a:r>
            <a:endParaRPr lang="cs-CZ" sz="5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576193"/>
            <a:ext cx="81369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Kterou slabikou začíná slovo na obrázku? Najdi a spoj</a:t>
            </a:r>
            <a:endParaRPr lang="cs-CZ" sz="4400" b="1" dirty="0"/>
          </a:p>
        </p:txBody>
      </p:sp>
      <p:pic>
        <p:nvPicPr>
          <p:cNvPr id="3075" name="Picture 3" descr="C:\Users\Speciální školy\AppData\Local\Microsoft\Windows\Temporary Internet Files\Content.IE5\1HQR7LFC\MC9003549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5574" y="3546397"/>
            <a:ext cx="3078634" cy="31229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448128" y="5949280"/>
            <a:ext cx="1012304" cy="720080"/>
          </a:xfrm>
          <a:prstGeom prst="actionButtonForwardNex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1259632" y="6093296"/>
            <a:ext cx="1080120" cy="648072"/>
          </a:xfrm>
          <a:prstGeom prst="actionButtonBackPrevious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954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-108520" y="0"/>
            <a:ext cx="9252520" cy="7317432"/>
          </a:xfrm>
          <a:prstGeom prst="actionButtonBlank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819900" y="3023437"/>
            <a:ext cx="1287760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O</a:t>
            </a:r>
            <a:endParaRPr lang="cs-CZ" sz="5400" b="1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6804248" y="3465004"/>
            <a:ext cx="1287760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I</a:t>
            </a:r>
            <a:endParaRPr lang="cs-CZ" sz="5400" b="1" dirty="0"/>
          </a:p>
        </p:txBody>
      </p:sp>
      <p:sp>
        <p:nvSpPr>
          <p:cNvPr id="13" name="TextovéPole 12">
            <a:hlinkClick r:id="rId2" action="ppaction://hlinksldjump"/>
          </p:cNvPr>
          <p:cNvSpPr txBox="1"/>
          <p:nvPr/>
        </p:nvSpPr>
        <p:spPr>
          <a:xfrm>
            <a:off x="819900" y="5100477"/>
            <a:ext cx="1287760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A</a:t>
            </a:r>
            <a:endParaRPr lang="cs-CZ" sz="5400" b="1" dirty="0"/>
          </a:p>
        </p:txBody>
      </p:sp>
      <p:sp>
        <p:nvSpPr>
          <p:cNvPr id="14" name="TextovéPole 13">
            <a:hlinkClick r:id="rId2" action="ppaction://hlinksldjump"/>
          </p:cNvPr>
          <p:cNvSpPr txBox="1"/>
          <p:nvPr/>
        </p:nvSpPr>
        <p:spPr>
          <a:xfrm>
            <a:off x="5004048" y="2392904"/>
            <a:ext cx="1287760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E</a:t>
            </a:r>
            <a:endParaRPr lang="cs-CZ" sz="5400" b="1" dirty="0"/>
          </a:p>
        </p:txBody>
      </p:sp>
      <p:sp>
        <p:nvSpPr>
          <p:cNvPr id="15" name="TextovéPole 14">
            <a:hlinkClick r:id="rId2" action="ppaction://hlinksldjump"/>
          </p:cNvPr>
          <p:cNvSpPr txBox="1"/>
          <p:nvPr/>
        </p:nvSpPr>
        <p:spPr>
          <a:xfrm>
            <a:off x="3131840" y="2392904"/>
            <a:ext cx="1287760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U</a:t>
            </a:r>
            <a:endParaRPr lang="cs-CZ" sz="5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313490"/>
            <a:ext cx="81369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Kterou slabikou začíná slovo na obrázku? Najdi a spoj.</a:t>
            </a:r>
            <a:endParaRPr lang="cs-CZ" sz="4400" b="1" dirty="0"/>
          </a:p>
        </p:txBody>
      </p:sp>
      <p:pic>
        <p:nvPicPr>
          <p:cNvPr id="3074" name="Picture 2" descr="C:\Users\Maruska\AppData\Local\Microsoft\Windows\Temporary Internet Files\Content.IE5\9A4FK219\MP90040359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203" y="3946767"/>
            <a:ext cx="3749585" cy="222684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728385" y="6023807"/>
            <a:ext cx="1008112" cy="611469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243836" y="6140720"/>
            <a:ext cx="1152128" cy="611469"/>
          </a:xfrm>
          <a:prstGeom prst="actionButtonBackPrevious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082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179512" y="404664"/>
            <a:ext cx="8380548" cy="6264696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32112" y="1421160"/>
            <a:ext cx="1440160" cy="1305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>
            <a:hlinkClick r:id="rId3" action="ppaction://hlinksldjump"/>
          </p:cNvPr>
          <p:cNvSpPr txBox="1"/>
          <p:nvPr/>
        </p:nvSpPr>
        <p:spPr>
          <a:xfrm>
            <a:off x="1259632" y="4068881"/>
            <a:ext cx="1287760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O</a:t>
            </a:r>
            <a:endParaRPr lang="cs-CZ" sz="5400" b="1" dirty="0"/>
          </a:p>
        </p:txBody>
      </p:sp>
      <p:sp>
        <p:nvSpPr>
          <p:cNvPr id="12" name="TextovéPole 11">
            <a:hlinkClick r:id="rId4" action="ppaction://hlinksldjump"/>
          </p:cNvPr>
          <p:cNvSpPr txBox="1"/>
          <p:nvPr/>
        </p:nvSpPr>
        <p:spPr>
          <a:xfrm>
            <a:off x="6588224" y="2572026"/>
            <a:ext cx="1287760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I</a:t>
            </a:r>
            <a:endParaRPr lang="cs-CZ" sz="5400" b="1" dirty="0"/>
          </a:p>
        </p:txBody>
      </p:sp>
      <p:sp>
        <p:nvSpPr>
          <p:cNvPr id="13" name="TextovéPole 12">
            <a:hlinkClick r:id="rId4" action="ppaction://hlinksldjump"/>
          </p:cNvPr>
          <p:cNvSpPr txBox="1"/>
          <p:nvPr/>
        </p:nvSpPr>
        <p:spPr>
          <a:xfrm>
            <a:off x="4927098" y="5517232"/>
            <a:ext cx="1287760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VA</a:t>
            </a:r>
            <a:endParaRPr lang="cs-CZ" sz="5400" b="1" dirty="0"/>
          </a:p>
        </p:txBody>
      </p:sp>
      <p:sp>
        <p:nvSpPr>
          <p:cNvPr id="14" name="TextovéPole 13">
            <a:hlinkClick r:id="rId4" action="ppaction://hlinksldjump"/>
          </p:cNvPr>
          <p:cNvSpPr txBox="1"/>
          <p:nvPr/>
        </p:nvSpPr>
        <p:spPr>
          <a:xfrm>
            <a:off x="1929319" y="2073878"/>
            <a:ext cx="1287760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VE</a:t>
            </a:r>
            <a:endParaRPr lang="cs-CZ" sz="5400" b="1" dirty="0"/>
          </a:p>
        </p:txBody>
      </p:sp>
      <p:sp>
        <p:nvSpPr>
          <p:cNvPr id="15" name="TextovéPole 14">
            <a:hlinkClick r:id="rId4" action="ppaction://hlinksldjump"/>
          </p:cNvPr>
          <p:cNvSpPr txBox="1"/>
          <p:nvPr/>
        </p:nvSpPr>
        <p:spPr>
          <a:xfrm>
            <a:off x="2830088" y="5517232"/>
            <a:ext cx="1287760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U</a:t>
            </a:r>
            <a:endParaRPr lang="cs-CZ" sz="5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3156" y="238580"/>
            <a:ext cx="81369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Kterou slabikou začíná slovo na obrázku? Najdi a spoj.</a:t>
            </a:r>
            <a:endParaRPr lang="cs-CZ" sz="4400" b="1" dirty="0"/>
          </a:p>
        </p:txBody>
      </p:sp>
      <p:pic>
        <p:nvPicPr>
          <p:cNvPr id="4099" name="Picture 3" descr="C:\Users\Maruska\AppData\Local\Microsoft\Windows\Temporary Internet Files\Content.IE5\9A4FK219\MC9003190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484" y="2887218"/>
            <a:ext cx="2214659" cy="164332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2104" y="5690865"/>
            <a:ext cx="1150032" cy="720080"/>
          </a:xfrm>
          <a:prstGeom prst="actionButtonForwardNex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539552" y="5661248"/>
            <a:ext cx="1296144" cy="779314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80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179512" y="692696"/>
            <a:ext cx="8712968" cy="592928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14808" y="861233"/>
            <a:ext cx="6941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ŘEŠENÍ SNÍMKU ČÍSLO 3, 4, 5, 6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4630367"/>
            <a:ext cx="14499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/>
              <a:t>V</a:t>
            </a:r>
            <a:r>
              <a:rPr lang="cs-CZ" sz="6600" b="1" dirty="0" smtClean="0"/>
              <a:t>I</a:t>
            </a:r>
            <a:endParaRPr lang="cs-CZ" sz="6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35242" y="4344888"/>
            <a:ext cx="141451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/>
              <a:t>V</a:t>
            </a:r>
            <a:r>
              <a:rPr lang="cs-CZ" sz="6600" b="1" dirty="0" smtClean="0"/>
              <a:t>A</a:t>
            </a:r>
            <a:endParaRPr lang="cs-CZ" sz="6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13671" y="2195186"/>
            <a:ext cx="13771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/>
              <a:t>V</a:t>
            </a:r>
            <a:r>
              <a:rPr lang="cs-CZ" sz="6600" b="1" dirty="0" smtClean="0"/>
              <a:t>E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1777" y="2213725"/>
            <a:ext cx="13231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VO</a:t>
            </a:r>
            <a:endParaRPr lang="cs-CZ" sz="6600" b="1" dirty="0"/>
          </a:p>
        </p:txBody>
      </p:sp>
      <p:pic>
        <p:nvPicPr>
          <p:cNvPr id="11" name="Picture 2" descr="C:\Users\Speciální školy\AppData\Local\Microsoft\Windows\Temporary Internet Files\Content.IE5\154D3336\MC9000303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344888"/>
            <a:ext cx="2196089" cy="16789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12" name="Picture 2" descr="C:\Users\Maruska\AppData\Local\Microsoft\Windows\Temporary Internet Files\Content.IE5\9A4FK219\MP90040359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3938" y="4296018"/>
            <a:ext cx="1910796" cy="144234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3" name="Picture 3" descr="C:\Users\Speciální školy\AppData\Local\Microsoft\Windows\Temporary Internet Files\Content.IE5\1HQR7LFC\MC9003549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819" y="1930601"/>
            <a:ext cx="2080878" cy="191266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14" name="Picture 3" descr="C:\Users\Maruska\AppData\Local\Microsoft\Windows\Temporary Internet Files\Content.IE5\9A4FK219\MC9003190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0238" y="1946059"/>
            <a:ext cx="2214659" cy="164332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4535996" y="6023842"/>
            <a:ext cx="1006502" cy="501502"/>
          </a:xfrm>
          <a:prstGeom prst="actionButtonForwardNext">
            <a:avLst/>
          </a:prstGeom>
          <a:blipFill>
            <a:blip r:embed="rId7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2987824" y="6023842"/>
            <a:ext cx="1008112" cy="501502"/>
          </a:xfrm>
          <a:prstGeom prst="actionButtonBackPrevious">
            <a:avLst/>
          </a:prstGeom>
          <a:blipFill>
            <a:blip r:embed="rId7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4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251520" y="188640"/>
            <a:ext cx="8640960" cy="6552728"/>
          </a:xfrm>
          <a:prstGeom prst="actionButtonBlank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32112" y="1421160"/>
            <a:ext cx="1440160" cy="1305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871481" y="4252453"/>
            <a:ext cx="1287760" cy="923330"/>
          </a:xfrm>
          <a:prstGeom prst="rect">
            <a:avLst/>
          </a:prstGeom>
          <a:solidFill>
            <a:schemeClr val="bg1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O</a:t>
            </a:r>
            <a:endParaRPr lang="cs-CZ" sz="5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5692122"/>
            <a:ext cx="1287760" cy="923330"/>
          </a:xfrm>
          <a:prstGeom prst="rect">
            <a:avLst/>
          </a:prstGeom>
          <a:solidFill>
            <a:schemeClr val="bg1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I</a:t>
            </a:r>
            <a:endParaRPr lang="cs-CZ" sz="5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92116" y="2812205"/>
            <a:ext cx="1287760" cy="923330"/>
          </a:xfrm>
          <a:prstGeom prst="rect">
            <a:avLst/>
          </a:prstGeom>
          <a:solidFill>
            <a:schemeClr val="bg1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A</a:t>
            </a:r>
            <a:endParaRPr lang="cs-CZ" sz="5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26707" y="2220592"/>
            <a:ext cx="1287760" cy="923330"/>
          </a:xfrm>
          <a:prstGeom prst="rect">
            <a:avLst/>
          </a:prstGeom>
          <a:solidFill>
            <a:schemeClr val="bg1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E</a:t>
            </a:r>
            <a:endParaRPr lang="cs-CZ" sz="5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3945830"/>
            <a:ext cx="1287760" cy="923330"/>
          </a:xfrm>
          <a:prstGeom prst="rect">
            <a:avLst/>
          </a:prstGeom>
          <a:solidFill>
            <a:schemeClr val="bg1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U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76672"/>
            <a:ext cx="81369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Která slabika nemá obrázek? Vybarvi ji zeleně. Ostatní spoj.</a:t>
            </a:r>
            <a:endParaRPr lang="cs-CZ" sz="4400" b="1" dirty="0"/>
          </a:p>
        </p:txBody>
      </p:sp>
      <p:pic>
        <p:nvPicPr>
          <p:cNvPr id="5123" name="Picture 3" descr="C:\Users\Speciální školy\AppData\Local\Microsoft\Windows\Temporary Internet Files\Content.IE5\154D3336\MP9004035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28" y="4869160"/>
            <a:ext cx="1744587" cy="174629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5126" name="Picture 6" descr="C:\Users\Speciální školy\AppData\Local\Microsoft\Windows\Temporary Internet Files\Content.IE5\WLZZXQIK\MP9004308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28" y="2263613"/>
            <a:ext cx="1322656" cy="19888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1026" name="Picture 2" descr="C:\Users\Maruska\AppData\Local\Microsoft\Windows\Temporary Internet Files\Content.IE5\JAVI2NDP\MC90043801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497" y="4509903"/>
            <a:ext cx="1938560" cy="166814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027" name="Picture 3" descr="C:\Users\Maruska\AppData\Local\Microsoft\Windows\Temporary Internet Files\Content.IE5\9A4FK219\MC9003379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7123" y="2348880"/>
            <a:ext cx="2113309" cy="169935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5205341" y="5967380"/>
            <a:ext cx="987227" cy="648072"/>
          </a:xfrm>
          <a:prstGeom prst="actionButtonForwardNex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2576839" y="5967380"/>
            <a:ext cx="959585" cy="648072"/>
          </a:xfrm>
          <a:prstGeom prst="actionButtonBackPrevious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00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179512" y="260648"/>
            <a:ext cx="8784976" cy="6480720"/>
          </a:xfrm>
          <a:prstGeom prst="actionButtonBlank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 SNÍMKU 8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26200" y="4431907"/>
            <a:ext cx="1287760" cy="923330"/>
          </a:xfrm>
          <a:prstGeom prst="rect">
            <a:avLst/>
          </a:prstGeom>
          <a:solidFill>
            <a:schemeClr val="bg1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O</a:t>
            </a:r>
            <a:endParaRPr lang="cs-CZ" sz="5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68909" y="5700850"/>
            <a:ext cx="1287760" cy="923330"/>
          </a:xfrm>
          <a:prstGeom prst="rect">
            <a:avLst/>
          </a:prstGeom>
          <a:solidFill>
            <a:schemeClr val="bg1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I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1107" y="2736894"/>
            <a:ext cx="1287760" cy="923330"/>
          </a:xfrm>
          <a:prstGeom prst="rect">
            <a:avLst/>
          </a:prstGeom>
          <a:solidFill>
            <a:schemeClr val="bg1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A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1901322"/>
            <a:ext cx="1287760" cy="923330"/>
          </a:xfrm>
          <a:prstGeom prst="rect">
            <a:avLst/>
          </a:prstGeom>
          <a:solidFill>
            <a:schemeClr val="bg1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E</a:t>
            </a:r>
            <a:endParaRPr lang="cs-CZ" sz="5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34987" y="4048238"/>
            <a:ext cx="1287760" cy="923330"/>
          </a:xfrm>
          <a:prstGeom prst="rect">
            <a:avLst/>
          </a:prstGeom>
          <a:solidFill>
            <a:srgbClr val="92D050"/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V</a:t>
            </a:r>
            <a:r>
              <a:rPr lang="cs-CZ" sz="5400" b="1" dirty="0" smtClean="0"/>
              <a:t>U</a:t>
            </a:r>
            <a:endParaRPr lang="cs-CZ" sz="5400" b="1" dirty="0"/>
          </a:p>
        </p:txBody>
      </p:sp>
      <p:pic>
        <p:nvPicPr>
          <p:cNvPr id="8" name="Picture 3" descr="C:\Users\Speciální školy\AppData\Local\Microsoft\Windows\Temporary Internet Files\Content.IE5\154D3336\MP9004035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28" y="4869160"/>
            <a:ext cx="1744587" cy="174629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9" name="Picture 6" descr="C:\Users\Speciální školy\AppData\Local\Microsoft\Windows\Temporary Internet Files\Content.IE5\WLZZXQIK\MP9004308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28" y="2263613"/>
            <a:ext cx="1322656" cy="19888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10" name="Picture 2" descr="C:\Users\Maruska\AppData\Local\Microsoft\Windows\Temporary Internet Files\Content.IE5\JAVI2NDP\MC90043801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6094" y="4059499"/>
            <a:ext cx="1938560" cy="166814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1" name="Picture 3" descr="C:\Users\Maruska\AppData\Local\Microsoft\Windows\Temporary Internet Files\Content.IE5\9A4FK219\MC9003379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7123" y="1883592"/>
            <a:ext cx="2113309" cy="169935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>
            <a:endCxn id="4" idx="1"/>
          </p:cNvCxnSpPr>
          <p:nvPr/>
        </p:nvCxnSpPr>
        <p:spPr>
          <a:xfrm>
            <a:off x="2405915" y="6162515"/>
            <a:ext cx="176299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983984" y="3258033"/>
            <a:ext cx="2007123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843536" y="2564904"/>
            <a:ext cx="2503587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213960" y="5229200"/>
            <a:ext cx="2220537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7812360" y="6162515"/>
            <a:ext cx="1008112" cy="461665"/>
          </a:xfrm>
          <a:prstGeom prst="actionButtonForwardNex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6347123" y="6162515"/>
            <a:ext cx="1056654" cy="461665"/>
          </a:xfrm>
          <a:prstGeom prst="actionButtonBackPrevious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9968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-108520" y="-99392"/>
            <a:ext cx="9252520" cy="6957392"/>
          </a:xfrm>
          <a:prstGeom prst="actionButtonBlank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99592" y="429924"/>
            <a:ext cx="757514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Pracovní list – napiš k obrázku slabiku, kterou slovo začíná:</a:t>
            </a:r>
            <a:endParaRPr lang="cs-CZ" sz="4400" b="1" dirty="0"/>
          </a:p>
        </p:txBody>
      </p:sp>
      <p:pic>
        <p:nvPicPr>
          <p:cNvPr id="1029" name="Picture 5" descr="C:\Users\Speciální školy\AppData\Local\Microsoft\Windows\Temporary Internet Files\Content.IE5\ZMBCU3Z0\MC90044177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903" y="4866703"/>
            <a:ext cx="1601336" cy="1601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PTGH5MUW\MC9001500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291" y="3485374"/>
            <a:ext cx="1297663" cy="2319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eciální školy\AppData\Local\Microsoft\Windows\Temporary Internet Files\Content.IE5\KXTYL2XR\MC900441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492" y="4950885"/>
            <a:ext cx="1747763" cy="1152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Maruska\AppData\Local\Microsoft\Windows\Temporary Internet Files\Content.IE5\743EJ6CB\MC9003410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727" y="2310569"/>
            <a:ext cx="1817688" cy="1766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1547664" y="2854127"/>
            <a:ext cx="2000419" cy="1063297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313112" y="3485374"/>
            <a:ext cx="2000419" cy="1063297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489183" y="2569258"/>
            <a:ext cx="2000419" cy="1063297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5272255" y="5404742"/>
            <a:ext cx="2000419" cy="1063297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31430" y="4446291"/>
            <a:ext cx="2000419" cy="1063297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3" descr="C:\Users\Maruska\AppData\Local\Microsoft\Windows\Temporary Internet Files\Content.IE5\9A4FK219\MP90042238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310569"/>
            <a:ext cx="1517653" cy="131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previousslide" highlightClick="1"/>
          </p:cNvPr>
          <p:cNvSpPr/>
          <p:nvPr/>
        </p:nvSpPr>
        <p:spPr>
          <a:xfrm>
            <a:off x="2195736" y="6103686"/>
            <a:ext cx="1328756" cy="565674"/>
          </a:xfrm>
          <a:prstGeom prst="actionButtonBackPrevious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650291" y="6103686"/>
            <a:ext cx="1170181" cy="565674"/>
          </a:xfrm>
          <a:prstGeom prst="actionButtonForwardNex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062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251520" y="188640"/>
            <a:ext cx="8712968" cy="648072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99592" y="429924"/>
            <a:ext cx="7575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Pracovní list – řešení</a:t>
            </a:r>
            <a:endParaRPr lang="cs-CZ" sz="2800" b="1" dirty="0"/>
          </a:p>
        </p:txBody>
      </p:sp>
      <p:pic>
        <p:nvPicPr>
          <p:cNvPr id="15" name="Picture 5" descr="C:\Users\Speciální školy\AppData\Local\Microsoft\Windows\Temporary Internet Files\Content.IE5\ZMBCU3Z0\MC90044177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3540" y="5190213"/>
            <a:ext cx="1601336" cy="1601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Users\Speciální školy\AppData\Local\Microsoft\Windows\Temporary Internet Files\Content.IE5\PTGH5MUW\MC9001500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081" y="2262039"/>
            <a:ext cx="1297663" cy="2319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C:\Users\Speciální školy\AppData\Local\Microsoft\Windows\Temporary Internet Files\Content.IE5\KXTYL2XR\MC9004414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238817"/>
            <a:ext cx="1747763" cy="1152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Maruska\AppData\Local\Microsoft\Windows\Temporary Internet Files\Content.IE5\743EJ6CB\MC9003410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727" y="2310569"/>
            <a:ext cx="1817688" cy="1766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vál 23"/>
          <p:cNvSpPr/>
          <p:nvPr/>
        </p:nvSpPr>
        <p:spPr>
          <a:xfrm>
            <a:off x="1547664" y="2857425"/>
            <a:ext cx="2000419" cy="1063297"/>
          </a:xfrm>
          <a:prstGeom prst="ellipse">
            <a:avLst/>
          </a:prstGeom>
          <a:solidFill>
            <a:schemeClr val="bg2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VA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4313112" y="3485374"/>
            <a:ext cx="2000419" cy="1063297"/>
          </a:xfrm>
          <a:prstGeom prst="ellipse">
            <a:avLst/>
          </a:prstGeom>
          <a:solidFill>
            <a:schemeClr val="bg2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VI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6607872" y="1340768"/>
            <a:ext cx="2000419" cy="1063297"/>
          </a:xfrm>
          <a:prstGeom prst="ellipse">
            <a:avLst/>
          </a:prstGeom>
          <a:solidFill>
            <a:schemeClr val="bg2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VO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5657605" y="5221372"/>
            <a:ext cx="2000419" cy="1063297"/>
          </a:xfrm>
          <a:prstGeom prst="ellipse">
            <a:avLst/>
          </a:prstGeom>
          <a:solidFill>
            <a:schemeClr val="bg2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VE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927578" y="4539341"/>
            <a:ext cx="2000419" cy="1063297"/>
          </a:xfrm>
          <a:prstGeom prst="ellipse">
            <a:avLst/>
          </a:prstGeom>
          <a:solidFill>
            <a:schemeClr val="bg2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VE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30" name="Picture 3" descr="C:\Users\Maruska\AppData\Local\Microsoft\Windows\Temporary Internet Files\Content.IE5\9A4FK219\MP90042238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310569"/>
            <a:ext cx="1517653" cy="131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531879" y="1124744"/>
            <a:ext cx="1093384" cy="606471"/>
          </a:xfrm>
          <a:prstGeom prst="actionButtonBackPrevious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884368" y="5990881"/>
            <a:ext cx="1021376" cy="534463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012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107504" y="548680"/>
            <a:ext cx="8856984" cy="6192688"/>
          </a:xfrm>
          <a:prstGeom prst="actionButtonBlank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CHYBA, ZKUS TO ZNOVU</a:t>
            </a:r>
            <a:endParaRPr lang="cs-CZ" b="1" dirty="0"/>
          </a:p>
        </p:txBody>
      </p:sp>
      <p:pic>
        <p:nvPicPr>
          <p:cNvPr id="1026" name="Picture 2" descr="C:\Users\Maruska\AppData\Local\Microsoft\Windows\Temporary Internet Files\Content.IE5\743EJ6CB\MC90043756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638" y="1700808"/>
            <a:ext cx="337557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6588224" y="5589240"/>
            <a:ext cx="1440160" cy="864096"/>
          </a:xfrm>
          <a:prstGeom prst="actionButtonBackPrevious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122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251520" y="476672"/>
            <a:ext cx="8712968" cy="6264696"/>
          </a:xfrm>
          <a:prstGeom prst="actionButtonBlank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SPRÁVNĚ</a:t>
            </a:r>
            <a:endParaRPr lang="cs-CZ" b="1" dirty="0"/>
          </a:p>
        </p:txBody>
      </p:sp>
      <p:pic>
        <p:nvPicPr>
          <p:cNvPr id="2050" name="Picture 2" descr="C:\Users\Maruska\AppData\Local\Microsoft\Windows\Temporary Internet Files\Content.IE5\MZVG7OBH\MC90043984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132856"/>
            <a:ext cx="4464496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Dopředu nebo Další 2">
            <a:hlinkClick r:id="" action="ppaction://hlinkshowjump?jump=lastslideviewed" highlightClick="1"/>
          </p:cNvPr>
          <p:cNvSpPr/>
          <p:nvPr/>
        </p:nvSpPr>
        <p:spPr>
          <a:xfrm>
            <a:off x="7452320" y="5517232"/>
            <a:ext cx="1152128" cy="792088"/>
          </a:xfrm>
          <a:prstGeom prst="actionButtonForwardNex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884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227960" y="116632"/>
            <a:ext cx="8712968" cy="6480720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55576" y="836712"/>
            <a:ext cx="52565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Zdroje :</a:t>
            </a:r>
          </a:p>
          <a:p>
            <a:endParaRPr lang="cs-CZ" sz="2800" b="1" dirty="0"/>
          </a:p>
          <a:p>
            <a:r>
              <a:rPr lang="cs-CZ" sz="2800" b="1" dirty="0" smtClean="0"/>
              <a:t>Galerie Microsoft Office - Klipart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225177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769</TotalTime>
  <Words>285</Words>
  <Application>Microsoft Office PowerPoint</Application>
  <PresentationFormat>Předvádění na obrazovce (4:3)</PresentationFormat>
  <Paragraphs>74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 SNÍMKU 8</vt:lpstr>
      <vt:lpstr>Prezentace aplikace PowerPoint</vt:lpstr>
      <vt:lpstr>Prezentace aplikace PowerPoint</vt:lpstr>
      <vt:lpstr>CHYBA, ZKUS TO ZNOVU</vt:lpstr>
      <vt:lpstr>SPRÁVNĚ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Mirek</dc:creator>
  <cp:lastModifiedBy>Speciální školy</cp:lastModifiedBy>
  <cp:revision>75</cp:revision>
  <dcterms:created xsi:type="dcterms:W3CDTF">2013-01-12T13:14:11Z</dcterms:created>
  <dcterms:modified xsi:type="dcterms:W3CDTF">2013-03-26T10:48:31Z</dcterms:modified>
</cp:coreProperties>
</file>