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VY_32_INOVACE_11/10_Balet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Hana Králíková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Balet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 1. 07/ 1. 4. 00/ 21. 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-236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083E1C4-80DA-445F-8A56-1EB9FD3DC469}" type="presOf" srcId="{4C35D32F-0EAB-4CD7-82EE-45574DC2A586}" destId="{890E4F0B-2866-4A3F-A3C7-2A14B1797930}" srcOrd="1" destOrd="0" presId="urn:microsoft.com/office/officeart/2005/8/layout/target3"/>
    <dgm:cxn modelId="{980A7609-9EB1-41ED-A59E-E3D1EAC4598F}" type="presOf" srcId="{D1B46980-6531-4606-95E6-44980827E919}" destId="{6140AFEC-043D-4C43-A2F9-D0F5331DF3A3}" srcOrd="0" destOrd="0" presId="urn:microsoft.com/office/officeart/2005/8/layout/target3"/>
    <dgm:cxn modelId="{DA1E1C5E-E65A-4C11-A4B5-641A1AFC6907}" type="presOf" srcId="{D1D4F407-5343-4D3F-B5B9-D407B03CAEB4}" destId="{AED2198E-93D5-4001-81B4-73124B309672}" srcOrd="1" destOrd="0" presId="urn:microsoft.com/office/officeart/2005/8/layout/target3"/>
    <dgm:cxn modelId="{102C7508-57D8-4A31-ACC6-19941B300139}" type="presOf" srcId="{D1B46980-6531-4606-95E6-44980827E919}" destId="{2BE915AB-18AA-4053-B92C-3BFC9ED204BB}" srcOrd="1" destOrd="0" presId="urn:microsoft.com/office/officeart/2005/8/layout/target3"/>
    <dgm:cxn modelId="{07B85616-E242-4F45-A14E-43FE51B051BB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02CDBFE-1B18-4046-B04D-7F8ED423563C}" type="presOf" srcId="{D8197B8C-B260-4A16-BDF4-0947B075E274}" destId="{25B08C86-7E15-44DC-BE7F-FFB55DD49D12}" srcOrd="0" destOrd="0" presId="urn:microsoft.com/office/officeart/2005/8/layout/target3"/>
    <dgm:cxn modelId="{0CE9A6A6-37A9-4921-97EC-DF0F1F9D9C34}" type="presOf" srcId="{D8197B8C-B260-4A16-BDF4-0947B075E274}" destId="{5A5FFA88-C948-4069-8E93-59FA12366E83}" srcOrd="1" destOrd="0" presId="urn:microsoft.com/office/officeart/2005/8/layout/target3"/>
    <dgm:cxn modelId="{F7286482-A2B2-4EF3-BFA0-7D5E350A81D0}" type="presOf" srcId="{D1D4F407-5343-4D3F-B5B9-D407B03CAEB4}" destId="{D005CE8C-CC26-4C3E-AC11-E15060ECD759}" srcOrd="0" destOrd="0" presId="urn:microsoft.com/office/officeart/2005/8/layout/target3"/>
    <dgm:cxn modelId="{2099EC75-CC7A-42A0-8B59-FB0A4CD1B23A}" type="presOf" srcId="{757F3AB3-0718-4624-B441-E567A8F0AB56}" destId="{333A1088-737F-45CB-B68E-254E46348037}" srcOrd="0" destOrd="0" presId="urn:microsoft.com/office/officeart/2005/8/layout/target3"/>
    <dgm:cxn modelId="{0CC357E2-EE5B-46B5-BD7C-B81CD911E16C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316F2CD-E7F5-497F-8865-EBA1084D8692}" type="presOf" srcId="{4C35D32F-0EAB-4CD7-82EE-45574DC2A586}" destId="{8BEBB6EC-1DAA-4CAC-8A25-BC0FCBD5DBD5}" srcOrd="0" destOrd="0" presId="urn:microsoft.com/office/officeart/2005/8/layout/target3"/>
    <dgm:cxn modelId="{DE947F75-B4F2-4666-8CD5-E76220B3AB19}" type="presParOf" srcId="{333A1088-737F-45CB-B68E-254E46348037}" destId="{F5ABB229-8D3B-4694-996A-96F23CF14429}" srcOrd="0" destOrd="0" presId="urn:microsoft.com/office/officeart/2005/8/layout/target3"/>
    <dgm:cxn modelId="{A15C9DFE-B6DB-4E20-AFFE-E10B35D7ACC1}" type="presParOf" srcId="{333A1088-737F-45CB-B68E-254E46348037}" destId="{F41139FD-01EE-4571-8B17-4FB00FC51163}" srcOrd="1" destOrd="0" presId="urn:microsoft.com/office/officeart/2005/8/layout/target3"/>
    <dgm:cxn modelId="{6D5342D6-4D84-4FC5-B5C7-87B425E903D8}" type="presParOf" srcId="{333A1088-737F-45CB-B68E-254E46348037}" destId="{D005CE8C-CC26-4C3E-AC11-E15060ECD759}" srcOrd="2" destOrd="0" presId="urn:microsoft.com/office/officeart/2005/8/layout/target3"/>
    <dgm:cxn modelId="{D960F1F9-4129-40E5-93AD-4D2ABE7753B6}" type="presParOf" srcId="{333A1088-737F-45CB-B68E-254E46348037}" destId="{2C702D82-9B77-49B7-9568-BB8EB47C3372}" srcOrd="3" destOrd="0" presId="urn:microsoft.com/office/officeart/2005/8/layout/target3"/>
    <dgm:cxn modelId="{977F42BF-6D9F-4F1E-9347-FEBEB2DF2562}" type="presParOf" srcId="{333A1088-737F-45CB-B68E-254E46348037}" destId="{A52A0455-90FF-4808-ABD0-F02540D31D5A}" srcOrd="4" destOrd="0" presId="urn:microsoft.com/office/officeart/2005/8/layout/target3"/>
    <dgm:cxn modelId="{94B6F4D2-4F8E-4463-ADAC-43CABE98399D}" type="presParOf" srcId="{333A1088-737F-45CB-B68E-254E46348037}" destId="{6140AFEC-043D-4C43-A2F9-D0F5331DF3A3}" srcOrd="5" destOrd="0" presId="urn:microsoft.com/office/officeart/2005/8/layout/target3"/>
    <dgm:cxn modelId="{CA6F23C5-A847-4644-AB83-651BD668A9CF}" type="presParOf" srcId="{333A1088-737F-45CB-B68E-254E46348037}" destId="{9358AC05-5D7D-4327-9F80-1AD486AEA664}" srcOrd="6" destOrd="0" presId="urn:microsoft.com/office/officeart/2005/8/layout/target3"/>
    <dgm:cxn modelId="{B33D97B1-6EAB-41B6-BD83-EB53A6D5DE01}" type="presParOf" srcId="{333A1088-737F-45CB-B68E-254E46348037}" destId="{313FC574-E1CD-4FB4-B054-0B805CE0447D}" srcOrd="7" destOrd="0" presId="urn:microsoft.com/office/officeart/2005/8/layout/target3"/>
    <dgm:cxn modelId="{0845FD0D-E835-4CF7-BCD7-616283B80ADC}" type="presParOf" srcId="{333A1088-737F-45CB-B68E-254E46348037}" destId="{619D679B-A015-4ECF-8348-D1034C574F40}" srcOrd="8" destOrd="0" presId="urn:microsoft.com/office/officeart/2005/8/layout/target3"/>
    <dgm:cxn modelId="{77A92B40-136E-4C03-A140-770E2E81C43F}" type="presParOf" srcId="{333A1088-737F-45CB-B68E-254E46348037}" destId="{322283A8-4A27-4CDA-BAE3-F381106A9174}" srcOrd="9" destOrd="0" presId="urn:microsoft.com/office/officeart/2005/8/layout/target3"/>
    <dgm:cxn modelId="{F99C2E21-C6A9-402F-8251-03920AD8F943}" type="presParOf" srcId="{333A1088-737F-45CB-B68E-254E46348037}" destId="{FFC9F71D-1B4F-4AD9-A4A6-86ADEFC8AF5C}" srcOrd="10" destOrd="0" presId="urn:microsoft.com/office/officeart/2005/8/layout/target3"/>
    <dgm:cxn modelId="{6540FA97-E1DD-4329-9E5D-38BFBDA1CA9C}" type="presParOf" srcId="{333A1088-737F-45CB-B68E-254E46348037}" destId="{25B08C86-7E15-44DC-BE7F-FFB55DD49D12}" srcOrd="11" destOrd="0" presId="urn:microsoft.com/office/officeart/2005/8/layout/target3"/>
    <dgm:cxn modelId="{5F3CCC74-9060-4DE0-8528-29C29471E2FB}" type="presParOf" srcId="{333A1088-737F-45CB-B68E-254E46348037}" destId="{76644BE8-9D7C-4C09-B250-3D10AF48CBB7}" srcOrd="12" destOrd="0" presId="urn:microsoft.com/office/officeart/2005/8/layout/target3"/>
    <dgm:cxn modelId="{546B2C08-03AF-4539-85C9-473684E152F9}" type="presParOf" srcId="{333A1088-737F-45CB-B68E-254E46348037}" destId="{EE85B701-7295-41C0-BA7A-34D3756A2AE6}" srcOrd="13" destOrd="0" presId="urn:microsoft.com/office/officeart/2005/8/layout/target3"/>
    <dgm:cxn modelId="{1EC4121A-07D4-4169-B1A2-45AB5E86A9AD}" type="presParOf" srcId="{333A1088-737F-45CB-B68E-254E46348037}" destId="{8BEBB6EC-1DAA-4CAC-8A25-BC0FCBD5DBD5}" srcOrd="14" destOrd="0" presId="urn:microsoft.com/office/officeart/2005/8/layout/target3"/>
    <dgm:cxn modelId="{F328ED00-F3A1-4FC5-9BE9-2D1C76FF084B}" type="presParOf" srcId="{333A1088-737F-45CB-B68E-254E46348037}" destId="{AED2198E-93D5-4001-81B4-73124B309672}" srcOrd="15" destOrd="0" presId="urn:microsoft.com/office/officeart/2005/8/layout/target3"/>
    <dgm:cxn modelId="{20723DD7-394F-4519-A633-120A39EFBC45}" type="presParOf" srcId="{333A1088-737F-45CB-B68E-254E46348037}" destId="{2BE915AB-18AA-4053-B92C-3BFC9ED204BB}" srcOrd="16" destOrd="0" presId="urn:microsoft.com/office/officeart/2005/8/layout/target3"/>
    <dgm:cxn modelId="{B2FC7C6F-2E8C-44FC-95CA-B5CC714CDCE2}" type="presParOf" srcId="{333A1088-737F-45CB-B68E-254E46348037}" destId="{6BB5E863-4638-4E1D-BFDE-399D028AC4ED}" srcOrd="17" destOrd="0" presId="urn:microsoft.com/office/officeart/2005/8/layout/target3"/>
    <dgm:cxn modelId="{21365C03-B383-4E6B-8CC1-653429BFA54F}" type="presParOf" srcId="{333A1088-737F-45CB-B68E-254E46348037}" destId="{5A5FFA88-C948-4069-8E93-59FA12366E83}" srcOrd="18" destOrd="0" presId="urn:microsoft.com/office/officeart/2005/8/layout/target3"/>
    <dgm:cxn modelId="{F6911108-E241-45C4-92A9-F0DCEA6F377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600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Hana Králíková</a:t>
          </a:r>
          <a:endParaRPr lang="cs-CZ" sz="2000" kern="1200" dirty="0"/>
        </a:p>
      </dsp:txBody>
      <dsp:txXfrm>
        <a:off x="1273857" y="3600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VY_32_INOVACE_11/10_Balet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Balet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 1. 07/ 1. 4. 00/ 21. 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368498-FAEF-4859-A8F6-D70E86EB3AC1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3536CF-EBB3-4C88-973A-5998EF5EF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130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465A-9EA0-45C1-9CF2-93CF6DAA07E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5C264-895C-4D8B-BC77-6D49E3436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184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465A-9EA0-45C1-9CF2-93CF6DAA07E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5C264-895C-4D8B-BC77-6D49E3436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751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465A-9EA0-45C1-9CF2-93CF6DAA07E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5C264-895C-4D8B-BC77-6D49E3436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445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465A-9EA0-45C1-9CF2-93CF6DAA07E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5C264-895C-4D8B-BC77-6D49E3436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359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465A-9EA0-45C1-9CF2-93CF6DAA07E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5C264-895C-4D8B-BC77-6D49E3436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032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465A-9EA0-45C1-9CF2-93CF6DAA07E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5C264-895C-4D8B-BC77-6D49E3436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518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465A-9EA0-45C1-9CF2-93CF6DAA07E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5C264-895C-4D8B-BC77-6D49E3436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977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465A-9EA0-45C1-9CF2-93CF6DAA07E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5C264-895C-4D8B-BC77-6D49E3436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149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465A-9EA0-45C1-9CF2-93CF6DAA07E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5C264-895C-4D8B-BC77-6D49E3436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4309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465A-9EA0-45C1-9CF2-93CF6DAA07E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5C264-895C-4D8B-BC77-6D49E3436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930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5465A-9EA0-45C1-9CF2-93CF6DAA07E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75C264-895C-4D8B-BC77-6D49E3436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22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95465A-9EA0-45C1-9CF2-93CF6DAA07E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75C264-895C-4D8B-BC77-6D49E34366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405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3141349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279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výuku hudební výchovy pro žáky speciálních tříd, pro práci na interaktivní tabuli</a:t>
            </a:r>
          </a:p>
          <a:p>
            <a:r>
              <a:rPr lang="cs-CZ" dirty="0" smtClean="0"/>
              <a:t>Doba vzniku leden 2012 </a:t>
            </a:r>
          </a:p>
          <a:p>
            <a:r>
              <a:rPr lang="cs-CZ" dirty="0" smtClean="0"/>
              <a:t>Ověřeno 15. 3. 2012</a:t>
            </a:r>
          </a:p>
          <a:p>
            <a:r>
              <a:rPr lang="cs-CZ" dirty="0"/>
              <a:t> </a:t>
            </a:r>
            <a:r>
              <a:rPr lang="cs-CZ" dirty="0" smtClean="0"/>
              <a:t>Žáci se zájmem sledovali výklad tématu, plnili dané úkoly, na otázky odpovídali přiměřeně, podle svých schopností, v návaznosti na téma malovali ve výtvarné výchově postavu baletky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80033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Balet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Co je balet?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8052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baletu až po současnost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ořeny baletu sahají až do 16. století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1027" name="Picture 3" descr="C:\Documents and Settings\kralikova\Local Settings\Temporary Internet Files\Content.IE5\GCNAKFL3\MC9001979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346353"/>
            <a:ext cx="4604463" cy="3509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5443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Francie a Král Ludvík XIV.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19. století se začal balet vyvíjet ve Francii za vlády francouzského krále Ludvíka XIV. , který byl velkým příznivcem tance</a:t>
            </a:r>
          </a:p>
          <a:p>
            <a:r>
              <a:rPr lang="cs-CZ" dirty="0" smtClean="0"/>
              <a:t>Mapa Francie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Ludvík XIV.</a:t>
            </a:r>
          </a:p>
          <a:p>
            <a:endParaRPr lang="cs-CZ" dirty="0"/>
          </a:p>
        </p:txBody>
      </p:sp>
      <p:pic>
        <p:nvPicPr>
          <p:cNvPr id="2050" name="Picture 2" descr="C:\Documents and Settings\kralikova\Local Settings\Temporary Internet Files\Content.IE5\1HD52S4A\MC9004057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462145"/>
            <a:ext cx="1943100" cy="190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kralikova\Local Settings\Temporary Internet Files\Content.IE5\PFZGDH5D\MC90041165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234414"/>
            <a:ext cx="2120218" cy="2873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6494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Skladatel – kdo je skladatel?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Dvorním hudebním skladatelem krále Ludvíka XIV. byl Jean – </a:t>
            </a:r>
            <a:r>
              <a:rPr lang="cs-CZ" dirty="0" err="1" smtClean="0"/>
              <a:t>Baptist</a:t>
            </a:r>
            <a:r>
              <a:rPr lang="cs-CZ" dirty="0" smtClean="0"/>
              <a:t> </a:t>
            </a:r>
            <a:r>
              <a:rPr lang="cs-CZ" dirty="0" err="1" smtClean="0"/>
              <a:t>Lully</a:t>
            </a:r>
            <a:endParaRPr lang="cs-CZ" dirty="0" smtClean="0"/>
          </a:p>
          <a:p>
            <a:r>
              <a:rPr lang="cs-CZ" dirty="0" smtClean="0"/>
              <a:t>Skládal hudbu k tanci a baletu </a:t>
            </a:r>
            <a:endParaRPr lang="cs-CZ" dirty="0"/>
          </a:p>
        </p:txBody>
      </p:sp>
      <p:pic>
        <p:nvPicPr>
          <p:cNvPr id="3077" name="Picture 5" descr="C:\Documents and Settings\kralikova\Local Settings\Temporary Internet Files\Content.IE5\FTQ74FZE\MC9003463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61048"/>
            <a:ext cx="1800200" cy="1955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kralikova\Local Settings\Temporary Internet Files\Content.IE5\GCNAKFL3\MC9003704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169286"/>
            <a:ext cx="138747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kralikova\Local Settings\Temporary Internet Files\Content.IE5\PFZGDH5D\MC90038714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340486"/>
            <a:ext cx="204216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kralikova\Local Settings\Temporary Internet Files\Content.IE5\1HD52S4A\MC9003341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00752"/>
            <a:ext cx="1441094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1260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Balet 20.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r>
              <a:rPr lang="cs-CZ" dirty="0" smtClean="0"/>
              <a:t>Ve 20. století se balet začal vyvíjet hlavně v Rusku</a:t>
            </a:r>
          </a:p>
          <a:p>
            <a:r>
              <a:rPr lang="cs-CZ" dirty="0" smtClean="0"/>
              <a:t>Byl založen taneční soubor – Ruský balet</a:t>
            </a:r>
          </a:p>
          <a:p>
            <a:r>
              <a:rPr lang="cs-CZ" dirty="0" smtClean="0"/>
              <a:t>Patří k nejslavnějším na celém světě </a:t>
            </a:r>
            <a:endParaRPr lang="cs-CZ" dirty="0"/>
          </a:p>
        </p:txBody>
      </p:sp>
      <p:pic>
        <p:nvPicPr>
          <p:cNvPr id="4099" name="Picture 3" descr="C:\Documents and Settings\kralikova\Local Settings\Temporary Internet Files\Content.IE5\GCNAKFL3\MP9004001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93096"/>
            <a:ext cx="2101240" cy="140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kralikova\Local Settings\Temporary Internet Files\Content.IE5\PFZGDH5D\MP9004001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416533"/>
            <a:ext cx="1507880" cy="2260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kralikova\Local Settings\Temporary Internet Files\Content.IE5\GCNAKFL3\MP9004001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005064"/>
            <a:ext cx="1233007" cy="184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kralikova\Local Settings\Temporary Internet Files\Content.IE5\GCNAKFL3\MP90043117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60854"/>
            <a:ext cx="2132460" cy="1864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5487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Anna Pavlovová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Slavná ruská baletka</a:t>
            </a:r>
          </a:p>
          <a:p>
            <a:r>
              <a:rPr lang="cs-CZ" dirty="0" smtClean="0"/>
              <a:t>Proslavila se sólovými výstupy</a:t>
            </a:r>
          </a:p>
          <a:p>
            <a:r>
              <a:rPr lang="cs-CZ" dirty="0" smtClean="0"/>
              <a:t>Např. ve známém baletu ,, Labutí jezero“</a:t>
            </a:r>
            <a:endParaRPr lang="cs-CZ" dirty="0"/>
          </a:p>
        </p:txBody>
      </p:sp>
      <p:pic>
        <p:nvPicPr>
          <p:cNvPr id="5122" name="Picture 2" descr="C:\Documents and Settings\kralikova\Local Settings\Temporary Internet Files\Content.IE5\1HD52S4A\MC9004152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680717"/>
            <a:ext cx="2636397" cy="2370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kralikova\Local Settings\Temporary Internet Files\Content.IE5\1HD52S4A\MP9004001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04296"/>
            <a:ext cx="1409451" cy="2113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kralikova\Local Settings\Temporary Internet Files\Content.IE5\GCNAKFL3\MP9004048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013176"/>
            <a:ext cx="1889854" cy="134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kralikova\Local Settings\Temporary Internet Files\Content.IE5\GCNAKFL3\MP9004051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482977"/>
            <a:ext cx="1709936" cy="2555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0911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Nejvýznamnější balety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Labutí jezero</a:t>
            </a:r>
          </a:p>
          <a:p>
            <a:r>
              <a:rPr lang="cs-CZ" dirty="0" smtClean="0"/>
              <a:t>Louskáček</a:t>
            </a:r>
          </a:p>
          <a:p>
            <a:r>
              <a:rPr lang="cs-CZ" dirty="0" smtClean="0"/>
              <a:t>Pták ohnivák</a:t>
            </a:r>
          </a:p>
          <a:p>
            <a:r>
              <a:rPr lang="cs-CZ" dirty="0" smtClean="0"/>
              <a:t>Popelka</a:t>
            </a:r>
          </a:p>
          <a:p>
            <a:r>
              <a:rPr lang="cs-CZ" dirty="0" smtClean="0"/>
              <a:t>Romeo a Julie</a:t>
            </a:r>
          </a:p>
          <a:p>
            <a:r>
              <a:rPr lang="cs-CZ" dirty="0" smtClean="0"/>
              <a:t>Korzár</a:t>
            </a:r>
            <a:endParaRPr lang="cs-CZ" dirty="0"/>
          </a:p>
        </p:txBody>
      </p:sp>
      <p:pic>
        <p:nvPicPr>
          <p:cNvPr id="6146" name="Picture 2" descr="C:\Documents and Settings\kralikova\Local Settings\Temporary Internet Files\Content.IE5\1HD52S4A\MP9004052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8" y="1935227"/>
            <a:ext cx="1274291" cy="1904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kralikova\Local Settings\Temporary Internet Files\Content.IE5\PFZGDH5D\MP9003157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009432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Documents and Settings\kralikova\Local Settings\Temporary Internet Files\Content.IE5\FTQ74FZE\MP9001825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689443"/>
            <a:ext cx="1444368" cy="2150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Documents and Settings\kralikova\Local Settings\Temporary Internet Files\Content.IE5\FTQ74FZE\MC9004156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284606"/>
            <a:ext cx="1814487" cy="1975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Documents and Settings\kralikova\Local Settings\Temporary Internet Files\Content.IE5\GCNAKFL3\MC9003909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7465" y="4775694"/>
            <a:ext cx="1238441" cy="148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Documents and Settings\kralikova\Local Settings\Temporary Internet Files\Content.IE5\FTQ74FZE\MC9002307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4476" y="4589615"/>
            <a:ext cx="2016660" cy="1670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7997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Nejznámější baletní skladatelé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Petr </a:t>
            </a:r>
            <a:r>
              <a:rPr lang="cs-CZ" dirty="0" err="1" smtClean="0"/>
              <a:t>Iljič</a:t>
            </a:r>
            <a:r>
              <a:rPr lang="cs-CZ" dirty="0" smtClean="0"/>
              <a:t> Čajkovskij</a:t>
            </a:r>
          </a:p>
          <a:p>
            <a:r>
              <a:rPr lang="cs-CZ" dirty="0" smtClean="0"/>
              <a:t>Claude Debussy</a:t>
            </a:r>
            <a:endParaRPr lang="cs-CZ" dirty="0"/>
          </a:p>
        </p:txBody>
      </p:sp>
      <p:pic>
        <p:nvPicPr>
          <p:cNvPr id="7170" name="Picture 2" descr="C:\Documents and Settings\kralikova\Local Settings\Temporary Internet Files\Content.IE5\GCNAKFL3\MC9002337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256" y="3212976"/>
            <a:ext cx="4729771" cy="2628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kralikova\Local Settings\Temporary Internet Files\Content.IE5\PFZGDH5D\MP9004051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412776"/>
            <a:ext cx="1756057" cy="2624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kralikova\Local Settings\Temporary Internet Files\Content.IE5\FTQ74FZE\MC9003455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0289" y="4365104"/>
            <a:ext cx="1423987" cy="179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4913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Poslech: Petr </a:t>
            </a:r>
            <a:r>
              <a:rPr lang="cs-CZ" dirty="0" err="1" smtClean="0"/>
              <a:t>Iljič</a:t>
            </a:r>
            <a:r>
              <a:rPr lang="cs-CZ" dirty="0" smtClean="0"/>
              <a:t> Čajkovskij – ,,Labutí jezero“</a:t>
            </a:r>
          </a:p>
          <a:p>
            <a:r>
              <a:rPr lang="cs-CZ" dirty="0" smtClean="0"/>
              <a:t>Pokus o pohybové </a:t>
            </a:r>
            <a:r>
              <a:rPr lang="cs-CZ" dirty="0" err="1" smtClean="0"/>
              <a:t>stvárnění</a:t>
            </a:r>
            <a:r>
              <a:rPr lang="cs-CZ" dirty="0" smtClean="0"/>
              <a:t> tance - baletu-Tančící labutě – podle možností a schopností žáků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5362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25703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273</Words>
  <Application>Microsoft Office PowerPoint</Application>
  <PresentationFormat>Předvádění na obrazovce (4:3)</PresentationFormat>
  <Paragraphs>52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Balet</vt:lpstr>
      <vt:lpstr>Historie baletu až po současnost</vt:lpstr>
      <vt:lpstr>Francie a Král Ludvík XIV.</vt:lpstr>
      <vt:lpstr>Skladatel – kdo je skladatel?</vt:lpstr>
      <vt:lpstr>Balet 20. století</vt:lpstr>
      <vt:lpstr>  Anna Pavlovová</vt:lpstr>
      <vt:lpstr>Nejvýznamnější balety</vt:lpstr>
      <vt:lpstr>Nejznámější baletní skladatelé</vt:lpstr>
      <vt:lpstr>Poslech</vt:lpstr>
      <vt:lpstr>Zdroje</vt:lpstr>
    </vt:vector>
  </TitlesOfParts>
  <Company>Mateřská škola a základní škola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kralikova</dc:creator>
  <cp:lastModifiedBy>vlckova</cp:lastModifiedBy>
  <cp:revision>17</cp:revision>
  <dcterms:created xsi:type="dcterms:W3CDTF">2013-02-27T15:04:30Z</dcterms:created>
  <dcterms:modified xsi:type="dcterms:W3CDTF">2013-03-26T10:34:52Z</dcterms:modified>
</cp:coreProperties>
</file>