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3" r:id="rId3"/>
    <p:sldId id="256" r:id="rId4"/>
    <p:sldId id="257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oxed" initials="B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02" autoAdjust="0"/>
  </p:normalViewPr>
  <p:slideViewPr>
    <p:cSldViewPr>
      <p:cViewPr>
        <p:scale>
          <a:sx n="110" d="100"/>
          <a:sy n="110" d="100"/>
        </p:scale>
        <p:origin x="-216" y="16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VY_32_INOVACE_02_FYZIKA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Jaromír LELEK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SPALOVACÍ MOTOR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21FEF3C-9E87-4267-8ED5-921575FA8F84}" type="presOf" srcId="{D1B46980-6531-4606-95E6-44980827E919}" destId="{2BE915AB-18AA-4053-B92C-3BFC9ED204BB}" srcOrd="1" destOrd="0" presId="urn:microsoft.com/office/officeart/2005/8/layout/target3"/>
    <dgm:cxn modelId="{5AE1FD16-E1ED-48C9-8187-253699AA67AE}" type="presOf" srcId="{D1D4F407-5343-4D3F-B5B9-D407B03CAEB4}" destId="{AED2198E-93D5-4001-81B4-73124B309672}" srcOrd="1" destOrd="0" presId="urn:microsoft.com/office/officeart/2005/8/layout/target3"/>
    <dgm:cxn modelId="{FA18AFE5-5456-4653-AC3A-E83D626F2FC2}" type="presOf" srcId="{B651F6E3-6281-48DB-9319-2AEAFDAE7572}" destId="{6BB5E863-4638-4E1D-BFDE-399D028AC4ED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C109D38D-1E58-4DA7-8CE0-ACA93EBE8EED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D2ACEDB-0935-463D-99EC-07314BAD4483}" type="presOf" srcId="{02D3ABD5-07DC-48E3-807C-B204D29A7DF0}" destId="{7F32AFE6-5D2C-4DC7-87A5-B62FB13DC21B}" srcOrd="1" destOrd="0" presId="urn:microsoft.com/office/officeart/2005/8/layout/target3"/>
    <dgm:cxn modelId="{465BECC4-AD26-4941-BED0-F7C7FF5EEEE0}" type="presOf" srcId="{D8197B8C-B260-4A16-BDF4-0947B075E274}" destId="{25B08C86-7E15-44DC-BE7F-FFB55DD49D12}" srcOrd="0" destOrd="0" presId="urn:microsoft.com/office/officeart/2005/8/layout/target3"/>
    <dgm:cxn modelId="{B2171AE5-E63D-4D40-956E-95B194E3E6DE}" type="presOf" srcId="{02D3ABD5-07DC-48E3-807C-B204D29A7DF0}" destId="{61B35E2F-12DF-441A-B3C7-B9B960E9874B}" srcOrd="0" destOrd="0" presId="urn:microsoft.com/office/officeart/2005/8/layout/target3"/>
    <dgm:cxn modelId="{C38216EB-2454-44D2-9097-E3D063B4B793}" type="presOf" srcId="{D8197B8C-B260-4A16-BDF4-0947B075E274}" destId="{5A5FFA88-C948-4069-8E93-59FA12366E83}" srcOrd="1" destOrd="0" presId="urn:microsoft.com/office/officeart/2005/8/layout/target3"/>
    <dgm:cxn modelId="{00695301-A035-4BC4-910A-638C3E7C1A1A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701F908-36E1-4033-B722-CBCC4D885E06}" type="presOf" srcId="{4C35D32F-0EAB-4CD7-82EE-45574DC2A586}" destId="{890E4F0B-2866-4A3F-A3C7-2A14B1797930}" srcOrd="1" destOrd="0" presId="urn:microsoft.com/office/officeart/2005/8/layout/target3"/>
    <dgm:cxn modelId="{318BB9DE-991F-49AF-B20B-DD81D09788B7}" type="presOf" srcId="{757F3AB3-0718-4624-B441-E567A8F0AB56}" destId="{333A1088-737F-45CB-B68E-254E46348037}" srcOrd="0" destOrd="0" presId="urn:microsoft.com/office/officeart/2005/8/layout/target3"/>
    <dgm:cxn modelId="{DB733F52-B407-43FA-A7C4-7C838B694D8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DA8B5A-FF6E-4340-8DC5-DC7532B99045}" type="presOf" srcId="{B651F6E3-6281-48DB-9319-2AEAFDAE7572}" destId="{619D679B-A015-4ECF-8348-D1034C574F40}" srcOrd="0" destOrd="0" presId="urn:microsoft.com/office/officeart/2005/8/layout/target3"/>
    <dgm:cxn modelId="{E29362D1-D164-4174-B25C-2AA7710E9957}" type="presParOf" srcId="{333A1088-737F-45CB-B68E-254E46348037}" destId="{F5ABB229-8D3B-4694-996A-96F23CF14429}" srcOrd="0" destOrd="0" presId="urn:microsoft.com/office/officeart/2005/8/layout/target3"/>
    <dgm:cxn modelId="{20D57613-8CC9-4023-AB12-484BEC497911}" type="presParOf" srcId="{333A1088-737F-45CB-B68E-254E46348037}" destId="{F41139FD-01EE-4571-8B17-4FB00FC51163}" srcOrd="1" destOrd="0" presId="urn:microsoft.com/office/officeart/2005/8/layout/target3"/>
    <dgm:cxn modelId="{7D1CC567-BD10-46DE-A8DD-92053110FEBF}" type="presParOf" srcId="{333A1088-737F-45CB-B68E-254E46348037}" destId="{D005CE8C-CC26-4C3E-AC11-E15060ECD759}" srcOrd="2" destOrd="0" presId="urn:microsoft.com/office/officeart/2005/8/layout/target3"/>
    <dgm:cxn modelId="{D0609801-FCC3-43CD-B10C-B1053376C7F5}" type="presParOf" srcId="{333A1088-737F-45CB-B68E-254E46348037}" destId="{2C702D82-9B77-49B7-9568-BB8EB47C3372}" srcOrd="3" destOrd="0" presId="urn:microsoft.com/office/officeart/2005/8/layout/target3"/>
    <dgm:cxn modelId="{9AAF87FA-89FA-4282-A5AA-D7D4598EA772}" type="presParOf" srcId="{333A1088-737F-45CB-B68E-254E46348037}" destId="{A52A0455-90FF-4808-ABD0-F02540D31D5A}" srcOrd="4" destOrd="0" presId="urn:microsoft.com/office/officeart/2005/8/layout/target3"/>
    <dgm:cxn modelId="{07E4E89C-B923-44F2-8B1B-67213CCD752D}" type="presParOf" srcId="{333A1088-737F-45CB-B68E-254E46348037}" destId="{6140AFEC-043D-4C43-A2F9-D0F5331DF3A3}" srcOrd="5" destOrd="0" presId="urn:microsoft.com/office/officeart/2005/8/layout/target3"/>
    <dgm:cxn modelId="{39F10C95-0DD4-437E-9D7F-B165661EC676}" type="presParOf" srcId="{333A1088-737F-45CB-B68E-254E46348037}" destId="{9358AC05-5D7D-4327-9F80-1AD486AEA664}" srcOrd="6" destOrd="0" presId="urn:microsoft.com/office/officeart/2005/8/layout/target3"/>
    <dgm:cxn modelId="{4AA2138C-D3FA-4A2D-9DE6-58B1486A8CD6}" type="presParOf" srcId="{333A1088-737F-45CB-B68E-254E46348037}" destId="{313FC574-E1CD-4FB4-B054-0B805CE0447D}" srcOrd="7" destOrd="0" presId="urn:microsoft.com/office/officeart/2005/8/layout/target3"/>
    <dgm:cxn modelId="{7BB3252F-8746-4887-A2A6-E72E8430785B}" type="presParOf" srcId="{333A1088-737F-45CB-B68E-254E46348037}" destId="{619D679B-A015-4ECF-8348-D1034C574F40}" srcOrd="8" destOrd="0" presId="urn:microsoft.com/office/officeart/2005/8/layout/target3"/>
    <dgm:cxn modelId="{0C36E805-0CD2-4D6B-B566-5017006BE541}" type="presParOf" srcId="{333A1088-737F-45CB-B68E-254E46348037}" destId="{322283A8-4A27-4CDA-BAE3-F381106A9174}" srcOrd="9" destOrd="0" presId="urn:microsoft.com/office/officeart/2005/8/layout/target3"/>
    <dgm:cxn modelId="{8C90C093-5276-41E5-A353-8531543285B5}" type="presParOf" srcId="{333A1088-737F-45CB-B68E-254E46348037}" destId="{FFC9F71D-1B4F-4AD9-A4A6-86ADEFC8AF5C}" srcOrd="10" destOrd="0" presId="urn:microsoft.com/office/officeart/2005/8/layout/target3"/>
    <dgm:cxn modelId="{512FBC9E-FA8C-4792-8076-89109CE0C323}" type="presParOf" srcId="{333A1088-737F-45CB-B68E-254E46348037}" destId="{25B08C86-7E15-44DC-BE7F-FFB55DD49D12}" srcOrd="11" destOrd="0" presId="urn:microsoft.com/office/officeart/2005/8/layout/target3"/>
    <dgm:cxn modelId="{B3C47863-8C76-41DC-A142-A39568BF9873}" type="presParOf" srcId="{333A1088-737F-45CB-B68E-254E46348037}" destId="{76644BE8-9D7C-4C09-B250-3D10AF48CBB7}" srcOrd="12" destOrd="0" presId="urn:microsoft.com/office/officeart/2005/8/layout/target3"/>
    <dgm:cxn modelId="{2D13B6B2-4CB6-4CC6-B3C6-990BC5CF9206}" type="presParOf" srcId="{333A1088-737F-45CB-B68E-254E46348037}" destId="{EE85B701-7295-41C0-BA7A-34D3756A2AE6}" srcOrd="13" destOrd="0" presId="urn:microsoft.com/office/officeart/2005/8/layout/target3"/>
    <dgm:cxn modelId="{50905915-BBF3-4734-A2AB-F8F3F5C3E12E}" type="presParOf" srcId="{333A1088-737F-45CB-B68E-254E46348037}" destId="{8BEBB6EC-1DAA-4CAC-8A25-BC0FCBD5DBD5}" srcOrd="14" destOrd="0" presId="urn:microsoft.com/office/officeart/2005/8/layout/target3"/>
    <dgm:cxn modelId="{DF450B21-B0F1-46CA-A478-1C549C118BAA}" type="presParOf" srcId="{333A1088-737F-45CB-B68E-254E46348037}" destId="{D1B260DE-8BB4-4A33-89B8-8818FDEE805A}" srcOrd="15" destOrd="0" presId="urn:microsoft.com/office/officeart/2005/8/layout/target3"/>
    <dgm:cxn modelId="{2E08546F-4B72-4E76-9CA3-DB587CAC5917}" type="presParOf" srcId="{333A1088-737F-45CB-B68E-254E46348037}" destId="{AF3572B6-0987-4E43-8E73-84BA9F9BA0A7}" srcOrd="16" destOrd="0" presId="urn:microsoft.com/office/officeart/2005/8/layout/target3"/>
    <dgm:cxn modelId="{DB543D55-0A1D-4241-A132-D1DC7B9BE5DE}" type="presParOf" srcId="{333A1088-737F-45CB-B68E-254E46348037}" destId="{61B35E2F-12DF-441A-B3C7-B9B960E9874B}" srcOrd="17" destOrd="0" presId="urn:microsoft.com/office/officeart/2005/8/layout/target3"/>
    <dgm:cxn modelId="{020C7E39-2465-4D82-9469-4E73818BC7FE}" type="presParOf" srcId="{333A1088-737F-45CB-B68E-254E46348037}" destId="{AED2198E-93D5-4001-81B4-73124B309672}" srcOrd="18" destOrd="0" presId="urn:microsoft.com/office/officeart/2005/8/layout/target3"/>
    <dgm:cxn modelId="{4BDA0620-9E0C-405F-9C0B-1457B985795E}" type="presParOf" srcId="{333A1088-737F-45CB-B68E-254E46348037}" destId="{2BE915AB-18AA-4053-B92C-3BFC9ED204BB}" srcOrd="19" destOrd="0" presId="urn:microsoft.com/office/officeart/2005/8/layout/target3"/>
    <dgm:cxn modelId="{89F8D2A6-77B4-416F-9B2E-A78C99113306}" type="presParOf" srcId="{333A1088-737F-45CB-B68E-254E46348037}" destId="{6BB5E863-4638-4E1D-BFDE-399D028AC4ED}" srcOrd="20" destOrd="0" presId="urn:microsoft.com/office/officeart/2005/8/layout/target3"/>
    <dgm:cxn modelId="{E41E8EF1-C7E4-4E50-AF32-A67FADD86424}" type="presParOf" srcId="{333A1088-737F-45CB-B68E-254E46348037}" destId="{5A5FFA88-C948-4069-8E93-59FA12366E83}" srcOrd="21" destOrd="0" presId="urn:microsoft.com/office/officeart/2005/8/layout/target3"/>
    <dgm:cxn modelId="{90518DE3-8AE9-4A08-A137-7F3981B73910}" type="presParOf" srcId="{333A1088-737F-45CB-B68E-254E46348037}" destId="{890E4F0B-2866-4A3F-A3C7-2A14B1797930}" srcOrd="22" destOrd="0" presId="urn:microsoft.com/office/officeart/2005/8/layout/target3"/>
    <dgm:cxn modelId="{8A7C18A0-DE85-4077-A599-154EAC5E5D2A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Jaromír LELEK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VY_32_INOVACE_02_FYZIKA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SPALOVACÍ MOTOR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CBDAD-0767-4690-9D89-F5B4FD655237}" type="datetimeFigureOut">
              <a:rPr lang="cs-CZ" smtClean="0"/>
              <a:t>23.11.2012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AD9959-DD77-4894-B348-E176DAF98F5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06600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AD9959-DD77-4894-B348-E176DAF98F5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8574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9FBDE-8768-432A-97CE-EADB9B838830}" type="datetimeFigureOut">
              <a:rPr lang="cs-CZ" smtClean="0"/>
              <a:t>23.11.2012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240B-DC9F-47B1-B033-B85C1210529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6262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9FBDE-8768-432A-97CE-EADB9B838830}" type="datetimeFigureOut">
              <a:rPr lang="cs-CZ" smtClean="0"/>
              <a:t>23.11.2012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240B-DC9F-47B1-B033-B85C1210529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1789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9FBDE-8768-432A-97CE-EADB9B838830}" type="datetimeFigureOut">
              <a:rPr lang="cs-CZ" smtClean="0"/>
              <a:t>23.11.2012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240B-DC9F-47B1-B033-B85C1210529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5449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9FBDE-8768-432A-97CE-EADB9B838830}" type="datetimeFigureOut">
              <a:rPr lang="cs-CZ" smtClean="0"/>
              <a:t>23.11.2012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240B-DC9F-47B1-B033-B85C1210529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9730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9FBDE-8768-432A-97CE-EADB9B838830}" type="datetimeFigureOut">
              <a:rPr lang="cs-CZ" smtClean="0"/>
              <a:t>23.11.2012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240B-DC9F-47B1-B033-B85C1210529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3453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9FBDE-8768-432A-97CE-EADB9B838830}" type="datetimeFigureOut">
              <a:rPr lang="cs-CZ" smtClean="0"/>
              <a:t>23.11.2012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240B-DC9F-47B1-B033-B85C1210529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9724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9FBDE-8768-432A-97CE-EADB9B838830}" type="datetimeFigureOut">
              <a:rPr lang="cs-CZ" smtClean="0"/>
              <a:t>23.11.2012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240B-DC9F-47B1-B033-B85C1210529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9571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9FBDE-8768-432A-97CE-EADB9B838830}" type="datetimeFigureOut">
              <a:rPr lang="cs-CZ" smtClean="0"/>
              <a:t>23.11.2012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240B-DC9F-47B1-B033-B85C1210529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612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9FBDE-8768-432A-97CE-EADB9B838830}" type="datetimeFigureOut">
              <a:rPr lang="cs-CZ" smtClean="0"/>
              <a:t>23.11.2012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240B-DC9F-47B1-B033-B85C1210529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766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9FBDE-8768-432A-97CE-EADB9B838830}" type="datetimeFigureOut">
              <a:rPr lang="cs-CZ" smtClean="0"/>
              <a:t>23.11.2012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240B-DC9F-47B1-B033-B85C1210529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7808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9FBDE-8768-432A-97CE-EADB9B838830}" type="datetimeFigureOut">
              <a:rPr lang="cs-CZ" smtClean="0"/>
              <a:t>23.11.2012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240B-DC9F-47B1-B033-B85C1210529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8944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19FBDE-8768-432A-97CE-EADB9B838830}" type="datetimeFigureOut">
              <a:rPr lang="cs-CZ" smtClean="0"/>
              <a:t>23.11.2012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F240B-DC9F-47B1-B033-B85C1210529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468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76053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355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Výkladové učivo pro 8.ročník ZŠ praktické</a:t>
            </a:r>
          </a:p>
          <a:p>
            <a:r>
              <a:rPr lang="cs-CZ" dirty="0" smtClean="0"/>
              <a:t>Obsah : spalovací motor čtyřdobý benzinový</a:t>
            </a:r>
          </a:p>
          <a:p>
            <a:r>
              <a:rPr lang="cs-CZ" dirty="0" smtClean="0"/>
              <a:t>Forma : vyučovací hodina</a:t>
            </a:r>
          </a:p>
          <a:p>
            <a:r>
              <a:rPr lang="cs-CZ" dirty="0" smtClean="0"/>
              <a:t>Metoda : prezentace výkladem s použitím interaktivní </a:t>
            </a:r>
            <a:r>
              <a:rPr lang="cs-CZ" dirty="0" smtClean="0"/>
              <a:t>tabule a </a:t>
            </a:r>
            <a:r>
              <a:rPr lang="cs-CZ" smtClean="0"/>
              <a:t>modelu motoru</a:t>
            </a:r>
            <a:endParaRPr lang="cs-CZ" dirty="0" smtClean="0"/>
          </a:p>
          <a:p>
            <a:r>
              <a:rPr lang="cs-CZ" dirty="0" smtClean="0"/>
              <a:t>Cíl : Pochopení principu fungování spalovacího motoru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083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SPALOVACÍ MOTOR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ZÁŽEHOVÝ ČTYŘDOBÝ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040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 cykly  (doby)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602603" y="2111995"/>
            <a:ext cx="145399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SÁNÍ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325098" y="3307479"/>
            <a:ext cx="183919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KOMPRESE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563888" y="4640134"/>
            <a:ext cx="1531427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EXPANZE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1835696" y="3321673"/>
            <a:ext cx="13464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VÝFUK</a:t>
            </a:r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 rot="19369467">
            <a:off x="3182144" y="2852936"/>
            <a:ext cx="59776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8382703">
            <a:off x="5169010" y="4403600"/>
            <a:ext cx="695322" cy="482991"/>
          </a:xfrm>
          <a:prstGeom prst="rightArrow">
            <a:avLst>
              <a:gd name="adj1" fmla="val 50000"/>
              <a:gd name="adj2" fmla="val 682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13224225">
            <a:off x="2950148" y="4260221"/>
            <a:ext cx="690435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2324068">
            <a:off x="5143075" y="2784079"/>
            <a:ext cx="59236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294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cyklů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1.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Sání</a:t>
            </a:r>
            <a:r>
              <a:rPr lang="cs-CZ" dirty="0"/>
              <a:t> - Píst se pohybuje směrem do DÚ (dolní úvrať), přes sací ventil je nasávána pohonná směs.</a:t>
            </a:r>
          </a:p>
          <a:p>
            <a:r>
              <a:rPr lang="cs-CZ" dirty="0"/>
              <a:t> 2.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Komprese</a:t>
            </a:r>
            <a:r>
              <a:rPr lang="cs-CZ" dirty="0"/>
              <a:t> - Píst se pohybuje směrem do HÚ (horní úvrať). Oba ventily jsou uzavřené. Nasátá směs zmenšuje svůj objem, zvětšuje tlak a teplotu. Těsně před horní úvratí je směs zapálena elektrickou jiskrou.</a:t>
            </a:r>
          </a:p>
          <a:p>
            <a:r>
              <a:rPr lang="cs-CZ" dirty="0"/>
              <a:t> 3.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Expanze</a:t>
            </a:r>
            <a:r>
              <a:rPr lang="cs-CZ" dirty="0"/>
              <a:t> - Oba ventily jsou uzavřené. Směs paliva a vzduchu zapálená elektrickou jiskrou shoří. V pracovním prostoru válce se prudce zvýší teplota i tlak vzniklých plynů. Ty expandují a během pohybu pístu směrem dolů konají práci.</a:t>
            </a:r>
          </a:p>
          <a:p>
            <a:r>
              <a:rPr lang="cs-CZ" dirty="0"/>
              <a:t> 4.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Výfuk</a:t>
            </a:r>
            <a:r>
              <a:rPr lang="cs-CZ" dirty="0"/>
              <a:t> - Píst se pohybuje směrem do HÚ (Horní úvrať). Výfukový ventil je otevřený. Spaliny z pracovního prostoru válce jsou vytlačovány do výfukového potrubí.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65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4000" dirty="0" smtClean="0"/>
              <a:t>Jaké palivo se používá ve čtyřdobém spalovacím zážehovém motoru ?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200" dirty="0" smtClean="0"/>
              <a:t>Směs BENZINU a VZDUCHU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7300" dirty="0" smtClean="0"/>
              <a:t>  Čím se zapaluje pohonná směs ? </a:t>
            </a:r>
          </a:p>
          <a:p>
            <a:r>
              <a:rPr lang="cs-CZ" sz="4200" dirty="0" smtClean="0"/>
              <a:t> Zapalovací svíčkou</a:t>
            </a:r>
            <a:r>
              <a:rPr lang="cs-CZ" dirty="0" smtClean="0"/>
              <a:t>.  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sz="6400" dirty="0" smtClean="0"/>
              <a:t> Jaký pohyb dělá PÍST ?  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4200" dirty="0" smtClean="0"/>
              <a:t>Přímočarý vratný.</a:t>
            </a:r>
          </a:p>
          <a:p>
            <a:pPr marL="0" indent="0">
              <a:buNone/>
            </a:pPr>
            <a:endParaRPr lang="cs-CZ" sz="3800" dirty="0" smtClean="0"/>
          </a:p>
          <a:p>
            <a:pPr>
              <a:buFont typeface="Wingdings" pitchFamily="2" charset="2"/>
              <a:buChar char="Ø"/>
            </a:pPr>
            <a:r>
              <a:rPr lang="cs-CZ" sz="5800" dirty="0" smtClean="0"/>
              <a:t>  </a:t>
            </a:r>
            <a:r>
              <a:rPr lang="cs-CZ" sz="6400" dirty="0" smtClean="0"/>
              <a:t>Kdo a kdy vynalezl a sestrojil první čtyřdobý spalovací motor ?</a:t>
            </a:r>
          </a:p>
          <a:p>
            <a:r>
              <a:rPr lang="cs-CZ" sz="6400" dirty="0"/>
              <a:t> </a:t>
            </a:r>
            <a:r>
              <a:rPr lang="cs-CZ" sz="6400" dirty="0" smtClean="0"/>
              <a:t> </a:t>
            </a:r>
            <a:r>
              <a:rPr lang="cs-CZ" sz="4200" dirty="0" smtClean="0"/>
              <a:t>Německý inženýr </a:t>
            </a:r>
            <a:r>
              <a:rPr lang="cs-CZ" sz="4200" dirty="0" err="1" smtClean="0"/>
              <a:t>Nicolaus</a:t>
            </a:r>
            <a:r>
              <a:rPr lang="cs-CZ" sz="4200" dirty="0" smtClean="0"/>
              <a:t> OTTO, v roce 1876.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2069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262</Words>
  <Application>Microsoft Office PowerPoint</Application>
  <PresentationFormat>Předvádění na obrazovce (4:3)</PresentationFormat>
  <Paragraphs>38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SPALOVACÍ MOTOR</vt:lpstr>
      <vt:lpstr>4 cykly  (doby) </vt:lpstr>
      <vt:lpstr>Popis cyklů</vt:lpstr>
      <vt:lpstr>Jaké palivo se používá ve čtyřdobém spalovacím zážehovém motoru 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SPALOVACÍ MOTOR</dc:title>
  <dc:creator>Boxed</dc:creator>
  <cp:lastModifiedBy>Slaminkova Jana</cp:lastModifiedBy>
  <cp:revision>23</cp:revision>
  <dcterms:created xsi:type="dcterms:W3CDTF">2012-09-17T13:39:09Z</dcterms:created>
  <dcterms:modified xsi:type="dcterms:W3CDTF">2012-11-23T12:39:31Z</dcterms:modified>
</cp:coreProperties>
</file>