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062664" cy="3600399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škola,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 smtClean="0"/>
              <a:t>VY_32_INOVACE_09_Zvířata Anglický jazyk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12976"/>
            <a:ext cx="7048872" cy="105496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angličtina </a:t>
            </a:r>
            <a:r>
              <a:rPr lang="cs-CZ" dirty="0"/>
              <a:t>v 9. ročníku ZŠ praktické, učivo propojuje anglický výraz pro zvíře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(</a:t>
            </a:r>
            <a:r>
              <a:rPr lang="cs-CZ" dirty="0" smtClean="0"/>
              <a:t>s </a:t>
            </a:r>
            <a:r>
              <a:rPr lang="cs-CZ" dirty="0"/>
              <a:t>obrázkem, barvou, počtem </a:t>
            </a:r>
            <a:r>
              <a:rPr lang="cs-CZ" dirty="0" smtClean="0"/>
              <a:t>nohou)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044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  </a:t>
            </a:r>
            <a:r>
              <a:rPr lang="cs-CZ" dirty="0" err="1" smtClean="0"/>
              <a:t>Animals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: </a:t>
            </a:r>
            <a:r>
              <a:rPr lang="cs-CZ" dirty="0" err="1" smtClean="0"/>
              <a:t>Small</a:t>
            </a:r>
            <a:r>
              <a:rPr lang="cs-CZ" dirty="0" smtClean="0"/>
              <a:t> /  medium / big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Doplň název zvířete 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R - - - -	D - -</a:t>
            </a:r>
          </a:p>
          <a:p>
            <a:endParaRPr lang="cs-CZ" dirty="0"/>
          </a:p>
          <a:p>
            <a:r>
              <a:rPr lang="cs-CZ" dirty="0" smtClean="0"/>
              <a:t>S - - - -	C - -</a:t>
            </a:r>
          </a:p>
          <a:p>
            <a:endParaRPr lang="cs-CZ" dirty="0"/>
          </a:p>
          <a:p>
            <a:r>
              <a:rPr lang="cs-CZ" dirty="0" smtClean="0"/>
              <a:t>C - -		H - - - -</a:t>
            </a:r>
          </a:p>
          <a:p>
            <a:endParaRPr lang="cs-CZ" dirty="0"/>
          </a:p>
          <a:p>
            <a:r>
              <a:rPr lang="cs-CZ" dirty="0" smtClean="0"/>
              <a:t>F - - -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M8ZJW1Q9\MC900441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ETILB37G\MP9004223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8" y="3262873"/>
            <a:ext cx="949064" cy="134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1YJTCI20\MC90029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18728"/>
            <a:ext cx="1778508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1YJTCI20\MP9004317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87" y="4940328"/>
            <a:ext cx="1837641" cy="140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1YJTCI20\MP9004393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538" y="3385303"/>
            <a:ext cx="1040983" cy="156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48165"/>
            <a:ext cx="1495524" cy="13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\Local Settings\Temporary Internet Files\Content.IE5\ETILB37G\MP9004392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03990"/>
            <a:ext cx="1688232" cy="11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559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Zvířata   </a:t>
            </a:r>
            <a:r>
              <a:rPr lang="cs-CZ" dirty="0" err="1"/>
              <a:t>Animals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Spoj název s obrázkem :</a:t>
            </a:r>
          </a:p>
          <a:p>
            <a:r>
              <a:rPr lang="cs-CZ" dirty="0" err="1" smtClean="0"/>
              <a:t>Cock</a:t>
            </a:r>
            <a:r>
              <a:rPr lang="cs-CZ" dirty="0" smtClean="0"/>
              <a:t>	</a:t>
            </a:r>
          </a:p>
          <a:p>
            <a:r>
              <a:rPr lang="cs-CZ" dirty="0" err="1" smtClean="0"/>
              <a:t>Fish</a:t>
            </a:r>
            <a:endParaRPr lang="cs-CZ" dirty="0" smtClean="0"/>
          </a:p>
          <a:p>
            <a:r>
              <a:rPr lang="cs-CZ" dirty="0" smtClean="0"/>
              <a:t>Dog</a:t>
            </a:r>
          </a:p>
          <a:p>
            <a:r>
              <a:rPr lang="cs-CZ" dirty="0" err="1" smtClean="0"/>
              <a:t>Frog</a:t>
            </a:r>
            <a:endParaRPr lang="cs-CZ" dirty="0" smtClean="0"/>
          </a:p>
          <a:p>
            <a:r>
              <a:rPr lang="cs-CZ" dirty="0" err="1" smtClean="0"/>
              <a:t>Bird</a:t>
            </a:r>
            <a:endParaRPr lang="cs-CZ" dirty="0" smtClean="0"/>
          </a:p>
          <a:p>
            <a:r>
              <a:rPr lang="cs-CZ" dirty="0" err="1" smtClean="0"/>
              <a:t>Pig</a:t>
            </a:r>
            <a:endParaRPr lang="cs-CZ" dirty="0" smtClean="0"/>
          </a:p>
          <a:p>
            <a:r>
              <a:rPr lang="cs-CZ" dirty="0" err="1" smtClean="0"/>
              <a:t>Parrot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admin\Local Settings\Temporary Internet Files\Content.IE5\M8ZJW1Q9\MC90035616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820570" cy="110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ETILB37G\MP9004447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1658880" cy="217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M8ZJW1Q9\MP9002625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371" y="1198585"/>
            <a:ext cx="1570790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T1A13CCG\MP900438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16" y="2564904"/>
            <a:ext cx="2010568" cy="1338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M8ZJW1Q9\MC900441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9" y="4149080"/>
            <a:ext cx="18224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1YJTCI20\MP900405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809" y="3585105"/>
            <a:ext cx="1973913" cy="112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1YJTCI20\MC9003561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967" y="5026902"/>
            <a:ext cx="1815084" cy="101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24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Zvířata   </a:t>
            </a:r>
            <a:r>
              <a:rPr lang="cs-CZ" dirty="0" err="1"/>
              <a:t>Animals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4 </a:t>
            </a:r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legs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1YJTCI20\MC900343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24744"/>
            <a:ext cx="1730045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M8ZJW1Q9\MC9004332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79301"/>
            <a:ext cx="1544216" cy="15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T1A13CCG\MP900444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221087"/>
            <a:ext cx="1487180" cy="195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1YJTCI20\MC900299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778" y="3937267"/>
            <a:ext cx="1412348" cy="139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ETILB37G\MC9004449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79302"/>
            <a:ext cx="1203096" cy="155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T1A13CCG\MP9001804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834" y="5196641"/>
            <a:ext cx="1823536" cy="119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\Local Settings\Temporary Internet Files\Content.IE5\ETILB37G\MP90040670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236" y="1853100"/>
            <a:ext cx="1380952" cy="2070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admin\Local Settings\Temporary Internet Files\Content.IE5\ETILB37G\MC9003458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544" y="4293096"/>
            <a:ext cx="1707771" cy="161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admin\Local Settings\Temporary Internet Files\Content.IE5\M8ZJW1Q9\MP90043928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93" y="2694376"/>
            <a:ext cx="1638854" cy="245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20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1482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78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škola, Brandýs nad Labem – Stará Boleslav, Školní 291 Autor: Mgr. Olga Slováková Název materiálu: VY_32_INOVACE_09_Zvířata Anglický jazyk </vt:lpstr>
      <vt:lpstr>Anotace</vt:lpstr>
      <vt:lpstr>Zvířata   Animals</vt:lpstr>
      <vt:lpstr>Zvířata   Animals</vt:lpstr>
      <vt:lpstr>Zvířata   Animals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  Animals</dc:title>
  <dc:creator>Slováková Olga</dc:creator>
  <cp:lastModifiedBy>Slováková Olga</cp:lastModifiedBy>
  <cp:revision>11</cp:revision>
  <dcterms:modified xsi:type="dcterms:W3CDTF">2012-05-29T10:26:46Z</dcterms:modified>
</cp:coreProperties>
</file>