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 smtClean="0"/>
              <a:t>VY_32_INOVACE_06_Barvy a </a:t>
            </a:r>
            <a:r>
              <a:rPr lang="cs-CZ" sz="3200" dirty="0"/>
              <a:t>čísla</a:t>
            </a:r>
            <a:br>
              <a:rPr lang="cs-CZ" sz="3200" dirty="0"/>
            </a:br>
            <a:r>
              <a:rPr lang="cs-CZ" sz="3200" dirty="0"/>
              <a:t>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208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Určování a přiřazování barev pro 8. a 9. ročník ZŠ praktické, možnost počítání předmětů podle barev, porovnávání jejich množství od nejpočetnější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8557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BARVY A ČÍSLA DO 10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,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boxes</a:t>
            </a:r>
            <a:r>
              <a:rPr lang="cs-CZ" dirty="0" smtClean="0"/>
              <a:t> :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:</a:t>
            </a:r>
          </a:p>
          <a:p>
            <a:r>
              <a:rPr lang="cs-CZ" dirty="0" err="1" smtClean="0"/>
              <a:t>Red</a:t>
            </a:r>
            <a:r>
              <a:rPr lang="cs-CZ" dirty="0" smtClean="0"/>
              <a:t>, blue, green, </a:t>
            </a:r>
            <a:r>
              <a:rPr lang="cs-CZ" dirty="0" err="1" smtClean="0"/>
              <a:t>yellow</a:t>
            </a:r>
            <a:r>
              <a:rPr lang="cs-CZ" dirty="0" smtClean="0"/>
              <a:t> and violet.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 :</a:t>
            </a:r>
          </a:p>
          <a:p>
            <a:r>
              <a:rPr lang="cs-CZ" dirty="0" smtClean="0"/>
              <a:t>On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cubes</a:t>
            </a:r>
            <a:r>
              <a:rPr lang="cs-CZ" dirty="0" smtClean="0"/>
              <a:t> : </a:t>
            </a:r>
            <a:r>
              <a:rPr lang="cs-CZ" dirty="0" err="1" smtClean="0"/>
              <a:t>White</a:t>
            </a:r>
            <a:r>
              <a:rPr lang="cs-CZ" dirty="0" smtClean="0"/>
              <a:t> and </a:t>
            </a:r>
            <a:r>
              <a:rPr lang="cs-CZ" dirty="0" err="1" smtClean="0"/>
              <a:t>black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13412" y="2338305"/>
            <a:ext cx="4013788" cy="933691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C:\Documents and Settings\admin\Local Settings\Temporary Internet Files\Content.IE5\9CYSZ3HA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086545">
            <a:off x="1044794" y="2007115"/>
            <a:ext cx="1303229" cy="154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1R90UJBI\MP9003089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35" y="3861047"/>
            <a:ext cx="3334990" cy="220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643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BARVY A ČÍSLA DO 10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spočítáš balónků, které mají barvu :</a:t>
            </a:r>
          </a:p>
          <a:p>
            <a:r>
              <a:rPr lang="cs-CZ" dirty="0" err="1" smtClean="0"/>
              <a:t>Yellow</a:t>
            </a:r>
            <a:r>
              <a:rPr lang="cs-CZ" dirty="0" smtClean="0"/>
              <a:t> 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Two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good</a:t>
            </a:r>
            <a:r>
              <a:rPr lang="cs-CZ" dirty="0" smtClean="0">
                <a:solidFill>
                  <a:srgbClr val="FF0000"/>
                </a:solidFill>
              </a:rPr>
              <a:t> !</a:t>
            </a:r>
          </a:p>
          <a:p>
            <a:r>
              <a:rPr lang="cs-CZ" dirty="0" smtClean="0"/>
              <a:t>Violet 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Four</a:t>
            </a:r>
            <a:r>
              <a:rPr lang="cs-CZ" dirty="0" smtClean="0">
                <a:solidFill>
                  <a:srgbClr val="FF0000"/>
                </a:solidFill>
              </a:rPr>
              <a:t>, very </a:t>
            </a:r>
            <a:r>
              <a:rPr lang="cs-CZ" dirty="0" err="1" smtClean="0">
                <a:solidFill>
                  <a:srgbClr val="FF0000"/>
                </a:solidFill>
              </a:rPr>
              <a:t>good</a:t>
            </a:r>
            <a:r>
              <a:rPr lang="cs-CZ" dirty="0" smtClean="0">
                <a:solidFill>
                  <a:srgbClr val="FF0000"/>
                </a:solidFill>
              </a:rPr>
              <a:t> !</a:t>
            </a:r>
          </a:p>
          <a:p>
            <a:r>
              <a:rPr lang="cs-CZ" dirty="0" err="1" smtClean="0"/>
              <a:t>Red</a:t>
            </a:r>
            <a:r>
              <a:rPr lang="cs-CZ" dirty="0" smtClean="0"/>
              <a:t> 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Two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great</a:t>
            </a:r>
            <a:r>
              <a:rPr lang="cs-CZ" dirty="0" smtClean="0">
                <a:solidFill>
                  <a:srgbClr val="FF0000"/>
                </a:solidFill>
              </a:rPr>
              <a:t> !</a:t>
            </a:r>
          </a:p>
          <a:p>
            <a:r>
              <a:rPr lang="cs-CZ" dirty="0" smtClean="0"/>
              <a:t>Blue 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Three</a:t>
            </a:r>
            <a:r>
              <a:rPr lang="cs-CZ" dirty="0" smtClean="0">
                <a:solidFill>
                  <a:srgbClr val="FF0000"/>
                </a:solidFill>
              </a:rPr>
              <a:t>, super 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593626" y="4221300"/>
            <a:ext cx="657006" cy="148562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Documents and Settings\admin\Local Settings\Temporary Internet Files\Content.IE5\K8N7IVU8\MP9004490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320" y="1556792"/>
            <a:ext cx="295719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443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/>
              <a:t>BARVY A ČÍSLA DO 10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BARVY NAJDEŠ NA OBRÁZKU ? UKAZUJ :</a:t>
            </a:r>
          </a:p>
          <a:p>
            <a:endParaRPr lang="cs-CZ" dirty="0"/>
          </a:p>
          <a:p>
            <a:r>
              <a:rPr lang="cs-CZ" dirty="0" smtClean="0"/>
              <a:t>BROWN</a:t>
            </a:r>
          </a:p>
          <a:p>
            <a:r>
              <a:rPr lang="cs-CZ" dirty="0" smtClean="0"/>
              <a:t>GREEN</a:t>
            </a:r>
          </a:p>
          <a:p>
            <a:r>
              <a:rPr lang="cs-CZ" dirty="0" smtClean="0"/>
              <a:t>YELLOW</a:t>
            </a:r>
          </a:p>
          <a:p>
            <a:r>
              <a:rPr lang="cs-CZ" dirty="0" smtClean="0"/>
              <a:t>BLUE</a:t>
            </a:r>
          </a:p>
          <a:p>
            <a:r>
              <a:rPr lang="cs-CZ" dirty="0" smtClean="0"/>
              <a:t>VIOLET</a:t>
            </a:r>
          </a:p>
          <a:p>
            <a:r>
              <a:rPr lang="cs-CZ" dirty="0" smtClean="0"/>
              <a:t>RED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7723" y="1047651"/>
            <a:ext cx="3008313" cy="46910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000" b="1" dirty="0" smtClean="0">
                <a:solidFill>
                  <a:srgbClr val="FF0000"/>
                </a:solidFill>
              </a:rPr>
              <a:t>LET´S    FLY  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Documents and Settings\admin\Local Settings\Temporary Internet Files\Content.IE5\1R90UJBI\MP9004034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2495550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032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/>
              <a:t>BARVY A ČÍSLA DO 10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/>
              <a:t>UKAZUJ BARVU :</a:t>
            </a:r>
          </a:p>
          <a:p>
            <a:r>
              <a:rPr lang="cs-CZ" dirty="0" smtClean="0"/>
              <a:t>PINK</a:t>
            </a:r>
          </a:p>
          <a:p>
            <a:r>
              <a:rPr lang="cs-CZ" dirty="0" smtClean="0"/>
              <a:t>BLACK</a:t>
            </a:r>
          </a:p>
          <a:p>
            <a:r>
              <a:rPr lang="cs-CZ" dirty="0" smtClean="0"/>
              <a:t>BLUE</a:t>
            </a:r>
          </a:p>
          <a:p>
            <a:r>
              <a:rPr lang="cs-CZ" dirty="0" smtClean="0"/>
              <a:t>ORANGE</a:t>
            </a:r>
          </a:p>
          <a:p>
            <a:r>
              <a:rPr lang="cs-CZ" dirty="0" smtClean="0"/>
              <a:t>YELLOW</a:t>
            </a:r>
          </a:p>
          <a:p>
            <a:r>
              <a:rPr lang="cs-CZ" dirty="0" smtClean="0"/>
              <a:t>WHITE</a:t>
            </a:r>
          </a:p>
          <a:p>
            <a:r>
              <a:rPr lang="cs-CZ" dirty="0" smtClean="0"/>
              <a:t>VIOLET (PURPLE)</a:t>
            </a:r>
          </a:p>
          <a:p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200" b="1" dirty="0" smtClean="0"/>
              <a:t>PENCILS OF MANY COLOURS</a:t>
            </a:r>
            <a:endParaRPr lang="cs-CZ" sz="3200" b="1" dirty="0"/>
          </a:p>
        </p:txBody>
      </p:sp>
      <p:pic>
        <p:nvPicPr>
          <p:cNvPr id="4099" name="Picture 3" descr="C:\Documents and Settings\admin\Local Settings\Temporary Internet Files\Content.IE5\V389BKRV\MP9003415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279" y="1936651"/>
            <a:ext cx="3657600" cy="260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352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/>
              <a:t>BARVY A ČÍSLA DO 10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UKAŽ, KDE JE NA OBRÁZCÍCH :</a:t>
            </a:r>
          </a:p>
          <a:p>
            <a:r>
              <a:rPr lang="cs-CZ" dirty="0" smtClean="0"/>
              <a:t>GREY ?</a:t>
            </a:r>
          </a:p>
          <a:p>
            <a:r>
              <a:rPr lang="cs-CZ" dirty="0" smtClean="0"/>
              <a:t>VIOLET ?</a:t>
            </a:r>
          </a:p>
          <a:p>
            <a:r>
              <a:rPr lang="cs-CZ" dirty="0" smtClean="0"/>
              <a:t>WHITE ?</a:t>
            </a:r>
          </a:p>
          <a:p>
            <a:endParaRPr lang="cs-CZ" dirty="0"/>
          </a:p>
          <a:p>
            <a:r>
              <a:rPr lang="cs-CZ" dirty="0" smtClean="0"/>
              <a:t>KTERÉ DALŠÍ BARVY ZNÁŠ ?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 descr="C:\Documents and Settings\admin\Local Settings\Temporary Internet Files\Content.IE5\K8N7IVU8\MC9002378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84784"/>
            <a:ext cx="1777497" cy="208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admin\Local Settings\Temporary Internet Files\Content.IE5\9CYSZ3HA\MP9004393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65572"/>
            <a:ext cx="2126770" cy="302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402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/>
              <a:t>BARVY A ČÍSLA DO 10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Kolik je na obrázku celkem krabic ?</a:t>
            </a:r>
          </a:p>
          <a:p>
            <a:endParaRPr lang="cs-CZ" dirty="0"/>
          </a:p>
          <a:p>
            <a:r>
              <a:rPr lang="cs-CZ" sz="3600" dirty="0" smtClean="0">
                <a:solidFill>
                  <a:srgbClr val="FF0000"/>
                </a:solidFill>
              </a:rPr>
              <a:t>Ten, O.K.</a:t>
            </a:r>
          </a:p>
          <a:p>
            <a:endParaRPr lang="cs-CZ" dirty="0"/>
          </a:p>
          <a:p>
            <a:r>
              <a:rPr lang="cs-CZ" dirty="0" smtClean="0"/>
              <a:t>Kolik krabic má barvu :</a:t>
            </a:r>
          </a:p>
          <a:p>
            <a:r>
              <a:rPr lang="cs-CZ" dirty="0" err="1" smtClean="0"/>
              <a:t>White</a:t>
            </a:r>
            <a:r>
              <a:rPr lang="cs-CZ" dirty="0" smtClean="0"/>
              <a:t> ?</a:t>
            </a:r>
          </a:p>
          <a:p>
            <a:pPr lvl="6"/>
            <a:r>
              <a:rPr lang="cs-CZ" sz="3600" dirty="0" err="1" smtClean="0">
                <a:solidFill>
                  <a:srgbClr val="FF0000"/>
                </a:solidFill>
              </a:rPr>
              <a:t>Two</a:t>
            </a:r>
            <a:r>
              <a:rPr lang="cs-CZ" sz="3600" dirty="0" smtClean="0">
                <a:solidFill>
                  <a:srgbClr val="FF0000"/>
                </a:solidFill>
              </a:rPr>
              <a:t>, O.K.</a:t>
            </a:r>
          </a:p>
          <a:p>
            <a:r>
              <a:rPr lang="cs-CZ" dirty="0" smtClean="0"/>
              <a:t>Blue ?</a:t>
            </a:r>
          </a:p>
          <a:p>
            <a:pPr lvl="6"/>
            <a:r>
              <a:rPr lang="cs-CZ" sz="3600" dirty="0" err="1" smtClean="0">
                <a:solidFill>
                  <a:srgbClr val="FF0000"/>
                </a:solidFill>
              </a:rPr>
              <a:t>Two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great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C:\Documents and Settings\admin\Local Settings\Temporary Internet Files\Content.IE5\9CYSZ3HA\MC900290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" y="1625599"/>
            <a:ext cx="2333774" cy="2507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admin\Local Settings\Temporary Internet Files\Content.IE5\1R90UJBI\MC900309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03" y="4293096"/>
            <a:ext cx="3004867" cy="191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354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postavičky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FIVE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TWO</a:t>
            </a:r>
          </a:p>
          <a:p>
            <a:endParaRPr lang="cs-CZ" sz="3200" dirty="0" smtClean="0"/>
          </a:p>
          <a:p>
            <a:r>
              <a:rPr lang="cs-CZ" sz="3200" dirty="0" smtClean="0"/>
              <a:t>THREE</a:t>
            </a:r>
          </a:p>
          <a:p>
            <a:endParaRPr lang="cs-CZ" sz="3200" dirty="0"/>
          </a:p>
          <a:p>
            <a:r>
              <a:rPr lang="cs-CZ" sz="3200" dirty="0" smtClean="0"/>
              <a:t>	SEVEN</a:t>
            </a:r>
          </a:p>
          <a:p>
            <a:endParaRPr lang="cs-CZ" sz="3200" dirty="0" smtClean="0"/>
          </a:p>
          <a:p>
            <a:r>
              <a:rPr lang="cs-CZ" sz="3200" dirty="0" smtClean="0"/>
              <a:t>ONE</a:t>
            </a:r>
            <a:endParaRPr lang="cs-CZ" sz="3200" dirty="0"/>
          </a:p>
          <a:p>
            <a:endParaRPr lang="cs-CZ" sz="3200" dirty="0"/>
          </a:p>
        </p:txBody>
      </p:sp>
      <p:pic>
        <p:nvPicPr>
          <p:cNvPr id="1026" name="Picture 2" descr="C:\Documents and Settings\admin\Local Settings\Temporary Internet Files\Content.IE5\NMDMZB8M\MC90007881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0648"/>
            <a:ext cx="3057525" cy="158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EY5WEJR7\MC9000787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4664"/>
            <a:ext cx="1188120" cy="2179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2DRKBRPL\MC9000370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520" y="4941168"/>
            <a:ext cx="1819656" cy="128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2AVBYPPY\MC9000787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04864"/>
            <a:ext cx="2139696" cy="200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2DRKBRPL\MC9000787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680" y="4340295"/>
            <a:ext cx="2048446" cy="1960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764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231</Words>
  <Application>Microsoft Office PowerPoint</Application>
  <PresentationFormat>Předvádění na obrazovce (4:3)</PresentationFormat>
  <Paragraphs>126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Brandýs nad Labem – Stará Boleslav, Školní 291 Autor: Mgr. Olga Slováková Název materiálu: VY_32_INOVACE_06_Barvy a čísla Anglický jazyk</vt:lpstr>
      <vt:lpstr>Anotace</vt:lpstr>
      <vt:lpstr>BARVY A ČÍSLA DO 10</vt:lpstr>
      <vt:lpstr>BARVY A ČÍSLA DO 10</vt:lpstr>
      <vt:lpstr>BARVY A ČÍSLA DO 10</vt:lpstr>
      <vt:lpstr>BARVY A ČÍSLA DO 10</vt:lpstr>
      <vt:lpstr>BARVY A ČÍSLA DO 10</vt:lpstr>
      <vt:lpstr>BARVY A ČÍSLA DO 10</vt:lpstr>
      <vt:lpstr>Spočítej postavičky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BARVY A ČÍSLA DO 10</dc:title>
  <dc:creator>Slováková Olga</dc:creator>
  <cp:lastModifiedBy>Slováková Olga</cp:lastModifiedBy>
  <cp:revision>19</cp:revision>
  <dcterms:modified xsi:type="dcterms:W3CDTF">2012-05-29T10:27:34Z</dcterms:modified>
</cp:coreProperties>
</file>