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2"/>
  </p:notesMasterIdLst>
  <p:sldIdLst>
    <p:sldId id="263" r:id="rId5"/>
    <p:sldId id="264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94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6204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03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7554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9021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738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944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7712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0015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1424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8710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6915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1148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474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62285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1780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58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7146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8989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5236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781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8246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69057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31375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046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63818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44709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7847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1661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56563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77090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1918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74571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795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496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095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573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062664" cy="3456383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škola,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</a:t>
            </a:r>
            <a:r>
              <a:rPr lang="cs-CZ" sz="3200" b="1" smtClean="0"/>
              <a:t>: </a:t>
            </a:r>
            <a:r>
              <a:rPr lang="cs-CZ" sz="3200" smtClean="0"/>
              <a:t>VY_32_INOVACE_16_Doprava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Anglický jazyk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212976"/>
            <a:ext cx="7048872" cy="105496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1494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Seznamování žáků v 9. ročníku ZŠ praktické s názvy různých druhů dopravních prostředků, přiřazování některých pojmů k obrázku, hledání podle  velikosti nebo barvy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531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pic>
        <p:nvPicPr>
          <p:cNvPr id="1026" name="Picture 2" descr="C:\Users\slovol\AppData\Local\Microsoft\Windows\Temporary Internet Files\Content.IE5\2VPJYB6H\MM90028679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49" y="1731963"/>
            <a:ext cx="1352285" cy="112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R3LRHZ6N\MP90043319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902" y="1600201"/>
            <a:ext cx="2616074" cy="209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4EGT2TSV\MC90044174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174369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ovol\AppData\Local\Microsoft\Windows\Temporary Internet Files\Content.IE5\0DCNW4UI\MP90022758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3464054" cy="2274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ovol\AppData\Local\Microsoft\Windows\Temporary Internet Files\Content.IE5\4EGT2TSV\MP9004265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4109" y="3483420"/>
            <a:ext cx="3448434" cy="229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lovol\AppData\Local\Microsoft\Windows\Temporary Internet Files\Content.IE5\2VPJYB6H\MC9001977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700" y="1274763"/>
            <a:ext cx="1804988" cy="1617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313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Malé děti</a:t>
            </a:r>
          </a:p>
          <a:p>
            <a:endParaRPr lang="cs-CZ" dirty="0"/>
          </a:p>
        </p:txBody>
      </p:sp>
      <p:pic>
        <p:nvPicPr>
          <p:cNvPr id="2050" name="Picture 2" descr="C:\Users\slovol\AppData\Local\Microsoft\Windows\Temporary Internet Files\Content.IE5\R3LRHZ6N\MC9004447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0"/>
            <a:ext cx="2521893" cy="326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ovol\AppData\Local\Microsoft\Windows\Temporary Internet Files\Content.IE5\0DCNW4UI\MP9004067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682" y="2492896"/>
            <a:ext cx="2081212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lovol\AppData\Local\Microsoft\Windows\Temporary Internet Files\Content.IE5\R3LRHZ6N\MC9002090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788" y="1284808"/>
            <a:ext cx="3376612" cy="278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lovol\AppData\Local\Microsoft\Windows\Temporary Internet Files\Content.IE5\4EGT2TSV\MP9003988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270" y="3978158"/>
            <a:ext cx="2984376" cy="213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lovol\AppData\Local\Microsoft\Windows\Temporary Internet Files\Content.IE5\R3LRHZ6N\MC9003104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235" y="4131990"/>
            <a:ext cx="190182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lovol\AppData\Local\Microsoft\Windows\Temporary Internet Files\Content.IE5\4EGT2TSV\MC9001493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3538538"/>
            <a:ext cx="2503488" cy="247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701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796" y="1383308"/>
            <a:ext cx="8229600" cy="4525963"/>
          </a:xfrm>
        </p:spPr>
        <p:txBody>
          <a:bodyPr/>
          <a:lstStyle/>
          <a:p>
            <a:r>
              <a:rPr lang="cs-CZ" dirty="0" smtClean="0"/>
              <a:t>Dospělí</a:t>
            </a:r>
            <a:endParaRPr lang="cs-CZ" dirty="0"/>
          </a:p>
        </p:txBody>
      </p:sp>
      <p:pic>
        <p:nvPicPr>
          <p:cNvPr id="3074" name="Picture 2" descr="C:\Users\slovol\AppData\Local\Microsoft\Windows\Temporary Internet Files\Content.IE5\2VPJYB6H\MC90044129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6148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ovol\AppData\Local\Microsoft\Windows\Temporary Internet Files\Content.IE5\4EGT2TSV\MC90044034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15368"/>
            <a:ext cx="3657600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ovol\AppData\Local\Microsoft\Windows\Temporary Internet Files\Content.IE5\4EGT2TSV\MP90043314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792" y="3322699"/>
            <a:ext cx="4679511" cy="3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lovol\AppData\Local\Microsoft\Windows\Temporary Internet Files\Content.IE5\4EGT2TSV\MC9002520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188" y="4070350"/>
            <a:ext cx="1827212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72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Vzduchem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pic>
        <p:nvPicPr>
          <p:cNvPr id="4099" name="Picture 3" descr="C:\Users\slovol\AppData\Local\Microsoft\Windows\Temporary Internet Files\Content.IE5\2VPJYB6H\MP900427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4264082" cy="299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lovol\AppData\Local\Microsoft\Windows\Temporary Internet Files\Content.IE5\2VPJYB6H\MC90044172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371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lovol\AppData\Local\Microsoft\Windows\Temporary Internet Files\Content.IE5\2VPJYB6H\MP90020129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92896"/>
            <a:ext cx="2628938" cy="17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lovol\AppData\Local\Microsoft\Windows\Temporary Internet Files\Content.IE5\2VPJYB6H\MC90041033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25144"/>
            <a:ext cx="4823470" cy="168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9528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3420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164</TotalTime>
  <Words>56</Words>
  <Application>Microsoft Office PowerPoint</Application>
  <PresentationFormat>Předvádění na obrazovce (4:3)</PresentationFormat>
  <Paragraphs>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Motiv systému Office</vt:lpstr>
      <vt:lpstr>Motiv sady Office</vt:lpstr>
      <vt:lpstr>1_Motiv sady Office</vt:lpstr>
      <vt:lpstr>2_Motiv sady Office</vt:lpstr>
      <vt:lpstr>Název školy: Základní škola, Brandýs nad Labem – Stará Boleslav, Školní 291 Autor: Mgr. Olga Slováková Název materiálu: VY_32_INOVACE_16_Doprava Anglický jazyk </vt:lpstr>
      <vt:lpstr>Anotace</vt:lpstr>
      <vt:lpstr>Doprava</vt:lpstr>
      <vt:lpstr>Doprava</vt:lpstr>
      <vt:lpstr>Doprava</vt:lpstr>
      <vt:lpstr>Doprava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Stránská Alena</cp:lastModifiedBy>
  <cp:revision>43</cp:revision>
  <dcterms:created xsi:type="dcterms:W3CDTF">2011-06-20T10:40:08Z</dcterms:created>
  <dcterms:modified xsi:type="dcterms:W3CDTF">2012-06-22T07:28:24Z</dcterms:modified>
</cp:coreProperties>
</file>