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062664" cy="3456383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škola,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VY_32_INOVACE_17_Potraviny</a:t>
            </a:r>
            <a:br>
              <a:rPr lang="cs-CZ" sz="3200" dirty="0"/>
            </a:br>
            <a:r>
              <a:rPr lang="cs-CZ" sz="3200" dirty="0"/>
              <a:t>Anglický jazyk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12976"/>
            <a:ext cx="7048872" cy="105496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204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Seznamování žáků v 9. ročníku ZŠ praktické s názvy různých druhů potravin, přiřazování některých pojmů k obrázku, hledání podle </a:t>
            </a:r>
            <a:r>
              <a:rPr lang="cs-CZ" smtClean="0"/>
              <a:t>barvy apod.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492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FOOD</a:t>
            </a:r>
            <a:endParaRPr lang="cs-CZ" sz="8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Fruit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APPLE</a:t>
            </a:r>
          </a:p>
          <a:p>
            <a:r>
              <a:rPr lang="cs-CZ" sz="2800" dirty="0" smtClean="0"/>
              <a:t>PEAR</a:t>
            </a:r>
          </a:p>
          <a:p>
            <a:r>
              <a:rPr lang="cs-CZ" sz="2800" dirty="0" smtClean="0"/>
              <a:t>BANANA</a:t>
            </a:r>
          </a:p>
          <a:p>
            <a:r>
              <a:rPr lang="cs-CZ" sz="2800" dirty="0" smtClean="0"/>
              <a:t>ORANGE</a:t>
            </a:r>
          </a:p>
          <a:p>
            <a:r>
              <a:rPr lang="cs-CZ" sz="2800" dirty="0" smtClean="0"/>
              <a:t>LEMON</a:t>
            </a:r>
          </a:p>
          <a:p>
            <a:r>
              <a:rPr lang="cs-CZ" sz="2800" dirty="0" smtClean="0"/>
              <a:t>NUT</a:t>
            </a:r>
          </a:p>
          <a:p>
            <a:r>
              <a:rPr lang="cs-CZ" sz="2800" dirty="0" smtClean="0"/>
              <a:t>CHERRY</a:t>
            </a:r>
          </a:p>
          <a:p>
            <a:r>
              <a:rPr lang="cs-CZ" sz="2800" dirty="0" smtClean="0"/>
              <a:t>PLUM</a:t>
            </a:r>
          </a:p>
          <a:p>
            <a:r>
              <a:rPr lang="cs-CZ" sz="2800" dirty="0" smtClean="0"/>
              <a:t>PINEAPPLE</a:t>
            </a:r>
            <a:endParaRPr lang="cs-CZ" sz="2800" dirty="0"/>
          </a:p>
        </p:txBody>
      </p:sp>
      <p:pic>
        <p:nvPicPr>
          <p:cNvPr id="1026" name="Picture 2" descr="C:\Users\User\AppData\Local\Microsoft\Windows\Temporary Internet Files\Content.IE5\S7687CZ2\MP900227717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978" y="865188"/>
            <a:ext cx="3657600" cy="242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DE4CGPLA\MP9002556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7301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ser\AppData\Local\Microsoft\Windows\Temporary Internet Files\Content.IE5\DE4CGPLA\MP9004006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550" y="1903413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1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food</a:t>
            </a:r>
            <a:endParaRPr lang="cs-CZ" sz="8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CARROT</a:t>
            </a:r>
          </a:p>
          <a:p>
            <a:r>
              <a:rPr lang="cs-CZ" sz="3600" dirty="0" smtClean="0"/>
              <a:t>TOMATO</a:t>
            </a:r>
          </a:p>
          <a:p>
            <a:r>
              <a:rPr lang="cs-CZ" sz="3600" dirty="0" smtClean="0"/>
              <a:t>POTATO</a:t>
            </a:r>
          </a:p>
          <a:p>
            <a:r>
              <a:rPr lang="cs-CZ" sz="3600" dirty="0" smtClean="0"/>
              <a:t>VEGETABLE</a:t>
            </a:r>
          </a:p>
          <a:p>
            <a:r>
              <a:rPr lang="cs-CZ" sz="3600" dirty="0" smtClean="0"/>
              <a:t>ONION</a:t>
            </a:r>
          </a:p>
          <a:p>
            <a:r>
              <a:rPr lang="cs-CZ" sz="3600" dirty="0" smtClean="0"/>
              <a:t>GARLIC</a:t>
            </a:r>
            <a:endParaRPr lang="cs-CZ" sz="3600" dirty="0"/>
          </a:p>
        </p:txBody>
      </p:sp>
      <p:pic>
        <p:nvPicPr>
          <p:cNvPr id="2053" name="Picture 5" descr="C:\Users\User\AppData\Local\Microsoft\Windows\Temporary Internet Files\Content.IE5\S7687CZ2\MP9004006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2656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097673" y="2523841"/>
            <a:ext cx="1308422" cy="136561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6" name="Picture 8" descr="C:\Users\User\AppData\Local\Microsoft\Windows\Temporary Internet Files\Content.IE5\S7687CZ2\MP90038786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3433"/>
            <a:ext cx="2448272" cy="343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ser\AppData\Local\Microsoft\Windows\Temporary Internet Files\Content.IE5\S7687CZ2\MP90028905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434" y="3212976"/>
            <a:ext cx="3657600" cy="240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ser\AppData\Local\Microsoft\Windows\Temporary Internet Files\Content.IE5\AM1I8PN9\MP9004025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936" y="3990256"/>
            <a:ext cx="2563737" cy="2563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4933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DRINKS</a:t>
            </a:r>
            <a:endParaRPr lang="cs-CZ" sz="6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WATER</a:t>
            </a:r>
          </a:p>
          <a:p>
            <a:r>
              <a:rPr lang="cs-CZ" sz="2800" dirty="0" smtClean="0"/>
              <a:t>MINERAL WATER</a:t>
            </a:r>
          </a:p>
          <a:p>
            <a:r>
              <a:rPr lang="cs-CZ" sz="2800" dirty="0" smtClean="0"/>
              <a:t>JUICE</a:t>
            </a:r>
          </a:p>
          <a:p>
            <a:r>
              <a:rPr lang="cs-CZ" sz="2800" dirty="0" smtClean="0"/>
              <a:t>COCOA</a:t>
            </a:r>
          </a:p>
          <a:p>
            <a:r>
              <a:rPr lang="cs-CZ" sz="2800" dirty="0" smtClean="0"/>
              <a:t>TEA</a:t>
            </a:r>
          </a:p>
          <a:p>
            <a:r>
              <a:rPr lang="cs-CZ" sz="2800" dirty="0" smtClean="0"/>
              <a:t>WINE</a:t>
            </a:r>
          </a:p>
          <a:p>
            <a:r>
              <a:rPr lang="cs-CZ" sz="2800" dirty="0" smtClean="0"/>
              <a:t>COFFEE</a:t>
            </a:r>
          </a:p>
          <a:p>
            <a:endParaRPr lang="cs-CZ" sz="2800" dirty="0"/>
          </a:p>
          <a:p>
            <a:r>
              <a:rPr lang="cs-CZ" sz="2800" dirty="0" smtClean="0"/>
              <a:t>THIRST</a:t>
            </a:r>
            <a:endParaRPr lang="cs-CZ" sz="2800" dirty="0"/>
          </a:p>
        </p:txBody>
      </p:sp>
      <p:pic>
        <p:nvPicPr>
          <p:cNvPr id="3075" name="Picture 3" descr="C:\Users\User\AppData\Local\Microsoft\Windows\Temporary Internet Files\Content.IE5\DE4CGPLA\MP900422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87104"/>
            <a:ext cx="1371650" cy="205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ser\AppData\Local\Microsoft\Windows\Temporary Internet Files\Content.IE5\DE4CGPLA\MP900402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939" y="3470563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ser\AppData\Local\Microsoft\Windows\Temporary Internet Files\Content.IE5\S7687CZ2\MP9004310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257" y="188640"/>
            <a:ext cx="3096344" cy="309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ser\AppData\Local\Microsoft\Windows\Temporary Internet Files\Content.IE5\S7687CZ2\MP90031374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939" y="108801"/>
            <a:ext cx="2081784" cy="317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ser\AppData\Local\Microsoft\Windows\Temporary Internet Files\Content.IE5\DE4CGPLA\MP9004304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116" y="3844987"/>
            <a:ext cx="2698626" cy="269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74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SWEET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20457" y="1132681"/>
            <a:ext cx="770775" cy="19580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CAKE</a:t>
            </a:r>
          </a:p>
          <a:p>
            <a:r>
              <a:rPr lang="cs-CZ" sz="3600" dirty="0" smtClean="0"/>
              <a:t>JAM</a:t>
            </a:r>
          </a:p>
          <a:p>
            <a:r>
              <a:rPr lang="cs-CZ" sz="3600" dirty="0" smtClean="0"/>
              <a:t>BISCUIT</a:t>
            </a:r>
          </a:p>
          <a:p>
            <a:r>
              <a:rPr lang="cs-CZ" sz="3600" dirty="0" smtClean="0"/>
              <a:t>HONEY</a:t>
            </a:r>
          </a:p>
          <a:p>
            <a:r>
              <a:rPr lang="cs-CZ" sz="3600" dirty="0" smtClean="0"/>
              <a:t>ICE CREAM</a:t>
            </a:r>
          </a:p>
          <a:p>
            <a:r>
              <a:rPr lang="cs-CZ" sz="3600" dirty="0" smtClean="0"/>
              <a:t>CHOCOLATE</a:t>
            </a:r>
            <a:endParaRPr lang="cs-CZ" sz="3600" dirty="0"/>
          </a:p>
        </p:txBody>
      </p:sp>
      <p:pic>
        <p:nvPicPr>
          <p:cNvPr id="4098" name="Picture 2" descr="C:\Users\User\AppData\Local\Microsoft\Windows\Temporary Internet Files\Content.IE5\S7687CZ2\MP9004307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026769"/>
            <a:ext cx="4432193" cy="296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ser\AppData\Local\Microsoft\Windows\Temporary Internet Files\Content.IE5\AM1I8PN9\MP9004236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997665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ser\AppData\Local\Microsoft\Windows\Temporary Internet Files\Content.IE5\DE4CGPLA\MC9002149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091" y="4667763"/>
            <a:ext cx="2109788" cy="181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ser\AppData\Local\Microsoft\Windows\Temporary Internet Files\Content.IE5\K0O7W0UI\MP9004341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701" y="260648"/>
            <a:ext cx="2766914" cy="184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ser\AppData\Local\Microsoft\Windows\Temporary Internet Files\Content.IE5\S7687CZ2\MP9004224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034" y="2508783"/>
            <a:ext cx="2304256" cy="184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33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83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Název školy: Základní škola, Brandýs nad Labem – Stará Boleslav, Školní 291 Autor: Mgr. Olga Slováková Název materiálu: VY_32_INOVACE_17_Potraviny Anglický jazyk </vt:lpstr>
      <vt:lpstr>Anotace</vt:lpstr>
      <vt:lpstr>FOOD</vt:lpstr>
      <vt:lpstr>food</vt:lpstr>
      <vt:lpstr>DRINKS</vt:lpstr>
      <vt:lpstr>SWEET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User</dc:creator>
  <cp:lastModifiedBy>Slováková Olga</cp:lastModifiedBy>
  <cp:revision>6</cp:revision>
  <dcterms:created xsi:type="dcterms:W3CDTF">2012-05-27T07:48:05Z</dcterms:created>
  <dcterms:modified xsi:type="dcterms:W3CDTF">2012-05-28T11:34:23Z</dcterms:modified>
</cp:coreProperties>
</file>