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1" r:id="rId3"/>
    <p:sldId id="262" r:id="rId4"/>
    <p:sldId id="256" r:id="rId5"/>
    <p:sldId id="257" r:id="rId6"/>
    <p:sldId id="258" r:id="rId7"/>
    <p:sldId id="259" r:id="rId8"/>
    <p:sldId id="260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5" autoAdjust="0"/>
    <p:restoredTop sz="94676" autoAdjust="0"/>
  </p:normalViewPr>
  <p:slideViewPr>
    <p:cSldViewPr>
      <p:cViewPr varScale="1">
        <p:scale>
          <a:sx n="70" d="100"/>
          <a:sy n="70" d="100"/>
        </p:scale>
        <p:origin x="-138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64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5785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15997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5144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264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2193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00920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851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674359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27299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20971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363855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05810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48554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08628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81875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227718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431063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05944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054452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94312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0662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B51ACA-E607-487E-9DE1-FDB9F51DD182}" type="datetimeFigureOut">
              <a:rPr lang="cs-CZ" smtClean="0"/>
              <a:t>28.5.2012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26C00A-7C9E-454D-9473-D0DB52300F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4764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1313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0.png"/><Relationship Id="rId7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11" Type="http://schemas.openxmlformats.org/officeDocument/2006/relationships/image" Target="../media/image5.png"/><Relationship Id="rId5" Type="http://schemas.openxmlformats.org/officeDocument/2006/relationships/image" Target="../media/image8.png"/><Relationship Id="rId10" Type="http://schemas.openxmlformats.org/officeDocument/2006/relationships/image" Target="../media/image2.png"/><Relationship Id="rId4" Type="http://schemas.openxmlformats.org/officeDocument/2006/relationships/image" Target="../media/image9.png"/><Relationship Id="rId9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png"/><Relationship Id="rId11" Type="http://schemas.openxmlformats.org/officeDocument/2006/relationships/image" Target="../media/image8.png"/><Relationship Id="rId5" Type="http://schemas.openxmlformats.org/officeDocument/2006/relationships/image" Target="../media/image6.png"/><Relationship Id="rId10" Type="http://schemas.openxmlformats.org/officeDocument/2006/relationships/image" Target="../media/image9.png"/><Relationship Id="rId4" Type="http://schemas.openxmlformats.org/officeDocument/2006/relationships/image" Target="../media/image7.png"/><Relationship Id="rId9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Název školy: </a:t>
            </a:r>
            <a:r>
              <a:rPr lang="cs-CZ" sz="3200" dirty="0" smtClean="0"/>
              <a:t>Základní škola Brandýs nad Labem – Stará Boleslav, Školní 291</a:t>
            </a:r>
            <a:br>
              <a:rPr lang="cs-CZ" sz="3200" dirty="0" smtClean="0"/>
            </a:br>
            <a:r>
              <a:rPr lang="cs-CZ" sz="3200" b="1" dirty="0" smtClean="0"/>
              <a:t>Autor:</a:t>
            </a:r>
            <a:r>
              <a:rPr lang="cs-CZ" sz="3200" dirty="0" smtClean="0"/>
              <a:t> Mgr. Olga Slováková</a:t>
            </a:r>
            <a:br>
              <a:rPr lang="cs-CZ" sz="3200" dirty="0" smtClean="0"/>
            </a:br>
            <a:r>
              <a:rPr lang="cs-CZ" sz="3200" b="1" dirty="0" smtClean="0"/>
              <a:t>Název materiálu: </a:t>
            </a:r>
            <a:r>
              <a:rPr lang="cs-CZ" sz="3200" dirty="0"/>
              <a:t>VY_32_INOVACE_01_Ovoce</a:t>
            </a:r>
            <a:br>
              <a:rPr lang="cs-CZ" sz="3200" dirty="0"/>
            </a:br>
            <a:r>
              <a:rPr lang="cs-CZ" sz="3200" dirty="0"/>
              <a:t>Anglický jazyk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3886200"/>
            <a:ext cx="7304856" cy="69492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09203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8 a 9. ročníku se žáci seznamují s pojmy ovoce, přiřazují obrázky k anglickému nebo </a:t>
            </a:r>
            <a:r>
              <a:rPr lang="cs-CZ" smtClean="0"/>
              <a:t>českému slovu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91823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8229600" cy="1143000"/>
          </a:xfrm>
        </p:spPr>
        <p:txBody>
          <a:bodyPr/>
          <a:lstStyle/>
          <a:p>
            <a:r>
              <a:rPr lang="cs-CZ" dirty="0" smtClean="0"/>
              <a:t>Ovoce    </a:t>
            </a:r>
            <a:r>
              <a:rPr lang="cs-CZ" dirty="0" err="1" smtClean="0"/>
              <a:t>Fruit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Banana</a:t>
            </a:r>
            <a:r>
              <a:rPr lang="cs-CZ" dirty="0" smtClean="0"/>
              <a:t>		</a:t>
            </a:r>
            <a:r>
              <a:rPr lang="cs-CZ" dirty="0" err="1" smtClean="0"/>
              <a:t>orange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Apple		</a:t>
            </a:r>
            <a:r>
              <a:rPr lang="cs-CZ" dirty="0" err="1" smtClean="0"/>
              <a:t>red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Plum</a:t>
            </a:r>
            <a:r>
              <a:rPr lang="cs-CZ" dirty="0" smtClean="0"/>
              <a:t>		</a:t>
            </a:r>
            <a:r>
              <a:rPr lang="cs-CZ" dirty="0" err="1" smtClean="0"/>
              <a:t>yellow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Orange		violet</a:t>
            </a:r>
          </a:p>
          <a:p>
            <a:endParaRPr lang="cs-CZ" dirty="0"/>
          </a:p>
          <a:p>
            <a:pPr marL="1371600" lvl="3" indent="0"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6" name="Picture 65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1238095" cy="1390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6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700808"/>
            <a:ext cx="1295400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1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937635"/>
            <a:ext cx="1368425" cy="1017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4"/>
          <p:cNvPicPr/>
          <p:nvPr/>
        </p:nvPicPr>
        <p:blipFill>
          <a:blip r:embed="rId5">
            <a:lum brigh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6320" y="3763010"/>
            <a:ext cx="1090295" cy="1366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9136564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332656"/>
            <a:ext cx="8229600" cy="1143000"/>
          </a:xfrm>
        </p:spPr>
        <p:txBody>
          <a:bodyPr/>
          <a:lstStyle/>
          <a:p>
            <a:r>
              <a:rPr lang="cs-CZ" dirty="0" smtClean="0"/>
              <a:t>Ovoce           </a:t>
            </a:r>
            <a:r>
              <a:rPr lang="cs-CZ" dirty="0" err="1" smtClean="0"/>
              <a:t>Fruit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Cherry</a:t>
            </a:r>
            <a:r>
              <a:rPr lang="cs-CZ" dirty="0" smtClean="0"/>
              <a:t>	</a:t>
            </a:r>
            <a:r>
              <a:rPr lang="cs-CZ" dirty="0" err="1" smtClean="0"/>
              <a:t>black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Melon</a:t>
            </a:r>
            <a:r>
              <a:rPr lang="cs-CZ" dirty="0" smtClean="0"/>
              <a:t>	</a:t>
            </a:r>
            <a:r>
              <a:rPr lang="cs-CZ" dirty="0" err="1" smtClean="0"/>
              <a:t>yellow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Lemon	</a:t>
            </a:r>
            <a:r>
              <a:rPr lang="cs-CZ" dirty="0" err="1" smtClean="0"/>
              <a:t>red</a:t>
            </a:r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Pear</a:t>
            </a:r>
            <a:r>
              <a:rPr lang="cs-CZ" dirty="0" smtClean="0"/>
              <a:t>	</a:t>
            </a:r>
            <a:r>
              <a:rPr lang="cs-CZ" dirty="0" err="1" smtClean="0"/>
              <a:t>brown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62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00808"/>
            <a:ext cx="1104762" cy="1390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1956" y="1772816"/>
            <a:ext cx="1417320" cy="129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9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149080"/>
            <a:ext cx="15589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60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0" y="3861048"/>
            <a:ext cx="13716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5141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      </a:t>
            </a:r>
            <a:r>
              <a:rPr lang="cs-CZ" dirty="0" err="1" smtClean="0"/>
              <a:t>Fruit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err="1" smtClean="0"/>
              <a:t>Strawberry</a:t>
            </a:r>
            <a:r>
              <a:rPr lang="cs-CZ" dirty="0" smtClean="0"/>
              <a:t>	</a:t>
            </a:r>
            <a:r>
              <a:rPr lang="cs-CZ" dirty="0" err="1" smtClean="0"/>
              <a:t>yellow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Kiwi	</a:t>
            </a:r>
            <a:r>
              <a:rPr lang="cs-CZ" dirty="0" err="1" smtClean="0"/>
              <a:t>red</a:t>
            </a:r>
            <a:r>
              <a:rPr lang="cs-CZ" dirty="0" smtClean="0"/>
              <a:t>     green</a:t>
            </a:r>
          </a:p>
          <a:p>
            <a:endParaRPr lang="cs-CZ" dirty="0"/>
          </a:p>
          <a:p>
            <a:pPr marL="1828800" lvl="4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66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00808"/>
            <a:ext cx="1328420" cy="143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61"/>
          <p:cNvPicPr>
            <a:picLocks noGrp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834865"/>
            <a:ext cx="1361905" cy="1171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26908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      </a:t>
            </a:r>
            <a:r>
              <a:rPr lang="cs-CZ" dirty="0" err="1" smtClean="0"/>
              <a:t>Fruit</a:t>
            </a:r>
            <a:r>
              <a:rPr lang="cs-CZ" dirty="0" smtClean="0"/>
              <a:t>     </a:t>
            </a:r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2"/>
            <a:r>
              <a:rPr lang="cs-CZ" dirty="0" smtClean="0"/>
              <a:t>Apple</a:t>
            </a:r>
          </a:p>
          <a:p>
            <a:pPr lvl="2"/>
            <a:r>
              <a:rPr lang="cs-CZ" dirty="0" err="1" smtClean="0"/>
              <a:t>Melon</a:t>
            </a:r>
            <a:endParaRPr lang="cs-CZ" dirty="0" smtClean="0"/>
          </a:p>
          <a:p>
            <a:pPr lvl="2"/>
            <a:r>
              <a:rPr lang="cs-CZ" dirty="0" smtClean="0"/>
              <a:t>Kiwi</a:t>
            </a:r>
          </a:p>
          <a:p>
            <a:pPr lvl="2"/>
            <a:r>
              <a:rPr lang="cs-CZ" dirty="0" smtClean="0"/>
              <a:t>Orange</a:t>
            </a:r>
          </a:p>
          <a:p>
            <a:pPr lvl="2"/>
            <a:r>
              <a:rPr lang="cs-CZ" dirty="0" err="1" smtClean="0"/>
              <a:t>Cherry</a:t>
            </a:r>
            <a:endParaRPr lang="cs-CZ" dirty="0" smtClean="0"/>
          </a:p>
          <a:p>
            <a:pPr lvl="2"/>
            <a:r>
              <a:rPr lang="cs-CZ" dirty="0" err="1" smtClean="0"/>
              <a:t>Plum</a:t>
            </a:r>
            <a:endParaRPr lang="cs-CZ" dirty="0" smtClean="0"/>
          </a:p>
          <a:p>
            <a:pPr lvl="2"/>
            <a:r>
              <a:rPr lang="cs-CZ" dirty="0" err="1" smtClean="0"/>
              <a:t>Banana</a:t>
            </a:r>
            <a:endParaRPr lang="cs-CZ" dirty="0" smtClean="0"/>
          </a:p>
          <a:p>
            <a:pPr lvl="2"/>
            <a:r>
              <a:rPr lang="cs-CZ" dirty="0" err="1" smtClean="0"/>
              <a:t>Pear</a:t>
            </a:r>
            <a:endParaRPr lang="cs-CZ" dirty="0" smtClean="0"/>
          </a:p>
          <a:p>
            <a:pPr lvl="2"/>
            <a:r>
              <a:rPr lang="cs-CZ" dirty="0" err="1" smtClean="0"/>
              <a:t>Strawberry</a:t>
            </a:r>
            <a:endParaRPr lang="cs-CZ" dirty="0" smtClean="0"/>
          </a:p>
          <a:p>
            <a:pPr lvl="2"/>
            <a:r>
              <a:rPr lang="cs-CZ" dirty="0" smtClean="0"/>
              <a:t>Lemon</a:t>
            </a:r>
          </a:p>
          <a:p>
            <a:pPr lvl="2"/>
            <a:endParaRPr lang="cs-CZ" dirty="0"/>
          </a:p>
        </p:txBody>
      </p:sp>
      <p:pic>
        <p:nvPicPr>
          <p:cNvPr id="10" name="Picture 61"/>
          <p:cNvPicPr>
            <a:picLocks noGrp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4"/>
            <a:ext cx="1361905" cy="11714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6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3340" y="2493164"/>
            <a:ext cx="1328420" cy="143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0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3573016"/>
            <a:ext cx="13716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59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798" y="1484784"/>
            <a:ext cx="15589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63"/>
          <p:cNvPicPr/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3023" y="2659534"/>
            <a:ext cx="1295400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2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73016"/>
            <a:ext cx="1112520" cy="1398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61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9998" y="4957537"/>
            <a:ext cx="1368425" cy="1017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8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997" y="4816249"/>
            <a:ext cx="1417320" cy="129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65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420877"/>
            <a:ext cx="1238250" cy="1398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64"/>
          <p:cNvPicPr/>
          <p:nvPr/>
        </p:nvPicPr>
        <p:blipFill>
          <a:blip r:embed="rId11">
            <a:lum brigh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24" y="5125591"/>
            <a:ext cx="1090295" cy="1366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0342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Ovoce      </a:t>
            </a:r>
            <a:r>
              <a:rPr lang="cs-CZ" dirty="0" err="1" smtClean="0"/>
              <a:t>Fruit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Zimní osvěžení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/>
          </a:p>
          <a:p>
            <a:r>
              <a:rPr lang="cs-CZ" dirty="0" smtClean="0"/>
              <a:t>Letní osvěžení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Podzimní osvěžení</a:t>
            </a:r>
            <a:endParaRPr lang="cs-CZ" dirty="0"/>
          </a:p>
        </p:txBody>
      </p:sp>
      <p:pic>
        <p:nvPicPr>
          <p:cNvPr id="8" name="Picture 65"/>
          <p:cNvPicPr>
            <a:picLocks noGrp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8221" y="1388105"/>
            <a:ext cx="1238095" cy="13904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61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412776"/>
            <a:ext cx="1368425" cy="1017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58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564904"/>
            <a:ext cx="1417320" cy="12998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62"/>
          <p:cNvPicPr/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412776"/>
            <a:ext cx="1112520" cy="13982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" name="Picture 64"/>
          <p:cNvPicPr/>
          <p:nvPr/>
        </p:nvPicPr>
        <p:blipFill>
          <a:blip r:embed="rId6">
            <a:lum brigh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963" y="2996952"/>
            <a:ext cx="1090295" cy="1366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Picture 63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5280" y="4525293"/>
            <a:ext cx="1295400" cy="1273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" name="Picture 61"/>
          <p:cNvPicPr/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963" y="3926388"/>
            <a:ext cx="1584325" cy="1355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6"/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4649" y="2880398"/>
            <a:ext cx="1328420" cy="14395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60"/>
          <p:cNvPicPr/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1469" y="4369419"/>
            <a:ext cx="1371600" cy="1552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59"/>
          <p:cNvPicPr/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3194" y="5334619"/>
            <a:ext cx="1558925" cy="1174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3629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11001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70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systému Office</vt:lpstr>
      <vt:lpstr>Motiv sady Office</vt:lpstr>
      <vt:lpstr>Název školy: Základní škola Brandýs nad Labem – Stará Boleslav, Školní 291 Autor: Mgr. Olga Slováková Název materiálu: VY_32_INOVACE_01_Ovoce Anglický jazyk</vt:lpstr>
      <vt:lpstr>Anotace</vt:lpstr>
      <vt:lpstr>Ovoce    Fruit</vt:lpstr>
      <vt:lpstr>Ovoce           Fruit</vt:lpstr>
      <vt:lpstr>Ovoce       Fruit</vt:lpstr>
      <vt:lpstr>Ovoce       Fruit     </vt:lpstr>
      <vt:lpstr>Ovoce      Fruit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Ovoce    Fruit</dc:title>
  <dc:creator>uzivatel</dc:creator>
  <cp:lastModifiedBy>Slováková Olga</cp:lastModifiedBy>
  <cp:revision>13</cp:revision>
  <dcterms:created xsi:type="dcterms:W3CDTF">2011-10-04T12:53:02Z</dcterms:created>
  <dcterms:modified xsi:type="dcterms:W3CDTF">2012-05-28T11:34:36Z</dcterms:modified>
</cp:coreProperties>
</file>