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VY_32_INOVACE_07_Halloween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83894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13176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Seznamování žáků 9. </a:t>
            </a:r>
            <a:r>
              <a:rPr lang="cs-CZ" smtClean="0"/>
              <a:t>ročníku s  </a:t>
            </a:r>
            <a:r>
              <a:rPr lang="cs-CZ" dirty="0" smtClean="0"/>
              <a:t>tradičním anglosaským svátkem, s motivy a obrázky</a:t>
            </a:r>
          </a:p>
          <a:p>
            <a:r>
              <a:rPr lang="cs-CZ" dirty="0" smtClean="0"/>
              <a:t>Porovnání s českými Dušičkami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715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HALLOWEEN</a:t>
            </a:r>
            <a:endParaRPr lang="cs-CZ" dirty="0"/>
          </a:p>
        </p:txBody>
      </p:sp>
      <p:pic>
        <p:nvPicPr>
          <p:cNvPr id="1026" name="Picture 2" descr="C:\Program Files\Microsoft Office\MEDIA\CAGCAT10\j0305493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0648"/>
            <a:ext cx="1810512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EY5WEJR7\MP9004227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71" y="260648"/>
            <a:ext cx="2602648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2AVBYPPY\MP90031378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6832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EY5WEJR7\MC9004105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71" y="4056802"/>
            <a:ext cx="3549689" cy="244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61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HALLOWEEN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TRADIČNÍ   SVÁTEK</a:t>
            </a:r>
          </a:p>
          <a:p>
            <a:endParaRPr lang="cs-CZ" dirty="0"/>
          </a:p>
          <a:p>
            <a:r>
              <a:rPr lang="cs-CZ" dirty="0" smtClean="0"/>
              <a:t>OBDOBA DUŠIČEK</a:t>
            </a:r>
          </a:p>
          <a:p>
            <a:endParaRPr lang="cs-CZ" dirty="0"/>
          </a:p>
          <a:p>
            <a:r>
              <a:rPr lang="cs-CZ" dirty="0" smtClean="0"/>
              <a:t>DĚTI   V    KOSTÝMECH</a:t>
            </a:r>
          </a:p>
          <a:p>
            <a:endParaRPr lang="cs-CZ" dirty="0"/>
          </a:p>
          <a:p>
            <a:r>
              <a:rPr lang="cs-CZ" dirty="0" smtClean="0"/>
              <a:t>DÝNĚ, SVÍČKY, KOČKY, STRAŠIDLA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2AVBYPPY\MC900436175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68760"/>
            <a:ext cx="4038600" cy="121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2AVBYPPY\MP9004227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52936"/>
            <a:ext cx="4572000" cy="304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147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HALLOWEEN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BARVY JSOU 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BLACK, ORANGE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Název  vznikl zkrácením „</a:t>
            </a:r>
            <a:r>
              <a:rPr lang="cs-CZ" dirty="0" err="1" smtClean="0"/>
              <a:t>All-Hallow-even</a:t>
            </a:r>
            <a:r>
              <a:rPr lang="cs-CZ" dirty="0"/>
              <a:t>“, tedy „Předvečer Všech svatých</a:t>
            </a:r>
            <a:r>
              <a:rPr lang="cs-CZ" dirty="0" smtClean="0"/>
              <a:t>“</a:t>
            </a:r>
          </a:p>
          <a:p>
            <a:endParaRPr lang="cs-CZ" dirty="0"/>
          </a:p>
          <a:p>
            <a:r>
              <a:rPr lang="cs-CZ" dirty="0" smtClean="0"/>
              <a:t>Oslavy probíhají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31. října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NMDMZB8M\MP900400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32856"/>
            <a:ext cx="4571999" cy="3046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HALLOWEEN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PUMPKIN		dýně</a:t>
            </a:r>
          </a:p>
          <a:p>
            <a:endParaRPr lang="cs-CZ" dirty="0"/>
          </a:p>
          <a:p>
            <a:r>
              <a:rPr lang="cs-CZ" dirty="0" smtClean="0"/>
              <a:t>CANDLE		svíčka</a:t>
            </a:r>
          </a:p>
          <a:p>
            <a:endParaRPr lang="cs-CZ" dirty="0"/>
          </a:p>
          <a:p>
            <a:r>
              <a:rPr lang="cs-CZ" dirty="0" smtClean="0"/>
              <a:t>SWEETS	        sladkosti</a:t>
            </a:r>
          </a:p>
          <a:p>
            <a:endParaRPr lang="cs-CZ" dirty="0"/>
          </a:p>
          <a:p>
            <a:r>
              <a:rPr lang="cs-CZ" dirty="0" smtClean="0"/>
              <a:t>CELEBRATION</a:t>
            </a:r>
          </a:p>
          <a:p>
            <a:pPr marL="2286000" lvl="5" indent="0">
              <a:buNone/>
            </a:pPr>
            <a:r>
              <a:rPr lang="cs-CZ" sz="2600" dirty="0" smtClean="0"/>
              <a:t>	oslava</a:t>
            </a:r>
            <a:endParaRPr lang="cs-CZ" sz="2600" dirty="0"/>
          </a:p>
        </p:txBody>
      </p:sp>
      <p:pic>
        <p:nvPicPr>
          <p:cNvPr id="4098" name="Picture 2" descr="C:\Documents and Settings\admin\Local Settings\Temporary Internet Files\Content.IE5\EY5WEJR7\MP90041205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43881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9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 ČECHÁCH    DUŠIČKY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 10. STOLETÍ </a:t>
            </a:r>
          </a:p>
          <a:p>
            <a:endParaRPr lang="cs-CZ" dirty="0"/>
          </a:p>
          <a:p>
            <a:r>
              <a:rPr lang="cs-CZ" dirty="0" smtClean="0"/>
              <a:t>VŽDY   2. LISTOPADU</a:t>
            </a:r>
          </a:p>
          <a:p>
            <a:endParaRPr lang="cs-CZ" dirty="0"/>
          </a:p>
          <a:p>
            <a:r>
              <a:rPr lang="cs-CZ" dirty="0" smtClean="0"/>
              <a:t>VZPOMÍNKA NA ZESNULÉ</a:t>
            </a:r>
          </a:p>
          <a:p>
            <a:endParaRPr lang="cs-CZ" dirty="0"/>
          </a:p>
          <a:p>
            <a:r>
              <a:rPr lang="cs-CZ" dirty="0" smtClean="0"/>
              <a:t>ZAPÁLENÍ SVÍČKY A POLOŽENÍ ŽIVÉ KVĚTINY (CHRYZANTÉMY)</a:t>
            </a:r>
            <a:endParaRPr lang="cs-CZ" dirty="0"/>
          </a:p>
        </p:txBody>
      </p:sp>
      <p:pic>
        <p:nvPicPr>
          <p:cNvPr id="5122" name="Picture 2" descr="C:\Documents and Settings\admin\Local Settings\Temporary Internet Files\Content.IE5\2DRKBRPL\MP90040271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admin\Local Settings\Temporary Internet Files\Content.IE5\2DRKBRPL\MC900149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1048"/>
            <a:ext cx="3493129" cy="229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381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102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Základní škola Brandýs nad Labem – Stará Boleslav, Školní 291 Autor: Mgr. Olga Slováková Název materiálu: VY_32_INOVACE_07_Halloween Anglický jazyk</vt:lpstr>
      <vt:lpstr>Anotace</vt:lpstr>
      <vt:lpstr>HALLOWEEN</vt:lpstr>
      <vt:lpstr>HALLOWEEN</vt:lpstr>
      <vt:lpstr>HALLOWEEN</vt:lpstr>
      <vt:lpstr>HALLOWEEN</vt:lpstr>
      <vt:lpstr> V ČECHÁCH    DUŠIČKY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Slováková Olga</dc:creator>
  <cp:lastModifiedBy>Slováková Olga</cp:lastModifiedBy>
  <cp:revision>11</cp:revision>
  <dcterms:modified xsi:type="dcterms:W3CDTF">2012-05-29T10:28:53Z</dcterms:modified>
</cp:coreProperties>
</file>