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8" r:id="rId3"/>
    <p:sldId id="256" r:id="rId4"/>
    <p:sldId id="257" r:id="rId5"/>
    <p:sldId id="258" r:id="rId6"/>
    <p:sldId id="259" r:id="rId7"/>
    <p:sldId id="263" r:id="rId8"/>
    <p:sldId id="264" r:id="rId9"/>
    <p:sldId id="265" r:id="rId10"/>
    <p:sldId id="266" r:id="rId11"/>
    <p:sldId id="260" r:id="rId12"/>
    <p:sldId id="261" r:id="rId13"/>
    <p:sldId id="262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VY_32_INOVACE_11/16_Masopust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Masopust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053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696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1F5B79-14A4-43B2-93DB-CD60CE008E42}" type="presOf" srcId="{4C35D32F-0EAB-4CD7-82EE-45574DC2A586}" destId="{8BEBB6EC-1DAA-4CAC-8A25-BC0FCBD5DBD5}" srcOrd="0" destOrd="0" presId="urn:microsoft.com/office/officeart/2005/8/layout/target3"/>
    <dgm:cxn modelId="{C8E4C651-F159-46BA-9FE9-8743A791CD00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4C0BB1-4DDC-4C17-AA11-E64E6EF6357B}" type="presOf" srcId="{D1B46980-6531-4606-95E6-44980827E919}" destId="{2BE915AB-18AA-4053-B92C-3BFC9ED204BB}" srcOrd="1" destOrd="0" presId="urn:microsoft.com/office/officeart/2005/8/layout/target3"/>
    <dgm:cxn modelId="{C8973E8D-E839-4E51-86D2-D44B3AD4F830}" type="presOf" srcId="{B651F6E3-6281-48DB-9319-2AEAFDAE7572}" destId="{619D679B-A015-4ECF-8348-D1034C574F40}" srcOrd="0" destOrd="0" presId="urn:microsoft.com/office/officeart/2005/8/layout/target3"/>
    <dgm:cxn modelId="{9DCDCD0D-B6F0-4563-9BFA-C64FAC7A6D2E}" type="presOf" srcId="{757F3AB3-0718-4624-B441-E567A8F0AB56}" destId="{333A1088-737F-45CB-B68E-254E46348037}" srcOrd="0" destOrd="0" presId="urn:microsoft.com/office/officeart/2005/8/layout/target3"/>
    <dgm:cxn modelId="{528C65E7-90D1-434B-8A2F-E4C7314BEE9D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4B43EA6-0195-4DD3-ACC4-7BD46843EF56}" type="presOf" srcId="{D1D4F407-5343-4D3F-B5B9-D407B03CAEB4}" destId="{AED2198E-93D5-4001-81B4-73124B309672}" srcOrd="1" destOrd="0" presId="urn:microsoft.com/office/officeart/2005/8/layout/target3"/>
    <dgm:cxn modelId="{B856E69F-A100-4742-8616-C012E75935E1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351A9E-A06F-4379-AADA-95887F858D38}" type="presOf" srcId="{D1D4F407-5343-4D3F-B5B9-D407B03CAEB4}" destId="{D005CE8C-CC26-4C3E-AC11-E15060ECD759}" srcOrd="0" destOrd="0" presId="urn:microsoft.com/office/officeart/2005/8/layout/target3"/>
    <dgm:cxn modelId="{E6F1A936-422A-47B2-AA50-5F22F215D4C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3C0CC89-B507-416A-A752-961D7EADDB16}" type="presOf" srcId="{D8197B8C-B260-4A16-BDF4-0947B075E274}" destId="{5A5FFA88-C948-4069-8E93-59FA12366E83}" srcOrd="1" destOrd="0" presId="urn:microsoft.com/office/officeart/2005/8/layout/target3"/>
    <dgm:cxn modelId="{7F1124A0-8954-48B3-83E3-03E21FFB556E}" type="presParOf" srcId="{333A1088-737F-45CB-B68E-254E46348037}" destId="{F5ABB229-8D3B-4694-996A-96F23CF14429}" srcOrd="0" destOrd="0" presId="urn:microsoft.com/office/officeart/2005/8/layout/target3"/>
    <dgm:cxn modelId="{4CFDE297-5CB4-410B-B8C3-C9C308FC4C72}" type="presParOf" srcId="{333A1088-737F-45CB-B68E-254E46348037}" destId="{F41139FD-01EE-4571-8B17-4FB00FC51163}" srcOrd="1" destOrd="0" presId="urn:microsoft.com/office/officeart/2005/8/layout/target3"/>
    <dgm:cxn modelId="{78DDEB7F-933E-43DB-AE64-CD8D48C8B9E2}" type="presParOf" srcId="{333A1088-737F-45CB-B68E-254E46348037}" destId="{D005CE8C-CC26-4C3E-AC11-E15060ECD759}" srcOrd="2" destOrd="0" presId="urn:microsoft.com/office/officeart/2005/8/layout/target3"/>
    <dgm:cxn modelId="{C9802271-F477-4CAE-B9CA-1DDDCA09A08F}" type="presParOf" srcId="{333A1088-737F-45CB-B68E-254E46348037}" destId="{2C702D82-9B77-49B7-9568-BB8EB47C3372}" srcOrd="3" destOrd="0" presId="urn:microsoft.com/office/officeart/2005/8/layout/target3"/>
    <dgm:cxn modelId="{971BDF52-007E-4933-918B-CB1826EE8BBA}" type="presParOf" srcId="{333A1088-737F-45CB-B68E-254E46348037}" destId="{A52A0455-90FF-4808-ABD0-F02540D31D5A}" srcOrd="4" destOrd="0" presId="urn:microsoft.com/office/officeart/2005/8/layout/target3"/>
    <dgm:cxn modelId="{50B82FD0-547E-4D01-9629-43D2CBB837D5}" type="presParOf" srcId="{333A1088-737F-45CB-B68E-254E46348037}" destId="{6140AFEC-043D-4C43-A2F9-D0F5331DF3A3}" srcOrd="5" destOrd="0" presId="urn:microsoft.com/office/officeart/2005/8/layout/target3"/>
    <dgm:cxn modelId="{CD07CAC0-4D82-4FDA-B24B-52974CD3B5AF}" type="presParOf" srcId="{333A1088-737F-45CB-B68E-254E46348037}" destId="{9358AC05-5D7D-4327-9F80-1AD486AEA664}" srcOrd="6" destOrd="0" presId="urn:microsoft.com/office/officeart/2005/8/layout/target3"/>
    <dgm:cxn modelId="{7D0D85E4-D56A-4ACA-9693-96BF785ACCEE}" type="presParOf" srcId="{333A1088-737F-45CB-B68E-254E46348037}" destId="{313FC574-E1CD-4FB4-B054-0B805CE0447D}" srcOrd="7" destOrd="0" presId="urn:microsoft.com/office/officeart/2005/8/layout/target3"/>
    <dgm:cxn modelId="{A6859882-B2C5-4745-A8B3-134A9965D3AE}" type="presParOf" srcId="{333A1088-737F-45CB-B68E-254E46348037}" destId="{619D679B-A015-4ECF-8348-D1034C574F40}" srcOrd="8" destOrd="0" presId="urn:microsoft.com/office/officeart/2005/8/layout/target3"/>
    <dgm:cxn modelId="{B5FB9FE0-72B3-44D6-8822-34A163CB0042}" type="presParOf" srcId="{333A1088-737F-45CB-B68E-254E46348037}" destId="{322283A8-4A27-4CDA-BAE3-F381106A9174}" srcOrd="9" destOrd="0" presId="urn:microsoft.com/office/officeart/2005/8/layout/target3"/>
    <dgm:cxn modelId="{A4C3373C-279F-44E6-8A5C-19835256EE19}" type="presParOf" srcId="{333A1088-737F-45CB-B68E-254E46348037}" destId="{FFC9F71D-1B4F-4AD9-A4A6-86ADEFC8AF5C}" srcOrd="10" destOrd="0" presId="urn:microsoft.com/office/officeart/2005/8/layout/target3"/>
    <dgm:cxn modelId="{FDA17ED7-08A0-477A-A2F7-46E9FB048EBE}" type="presParOf" srcId="{333A1088-737F-45CB-B68E-254E46348037}" destId="{25B08C86-7E15-44DC-BE7F-FFB55DD49D12}" srcOrd="11" destOrd="0" presId="urn:microsoft.com/office/officeart/2005/8/layout/target3"/>
    <dgm:cxn modelId="{1EAAC454-81CF-4610-8ED7-1EA8B98F7CA5}" type="presParOf" srcId="{333A1088-737F-45CB-B68E-254E46348037}" destId="{76644BE8-9D7C-4C09-B250-3D10AF48CBB7}" srcOrd="12" destOrd="0" presId="urn:microsoft.com/office/officeart/2005/8/layout/target3"/>
    <dgm:cxn modelId="{2DBA9BDF-FAF7-4B3E-868D-DCCB6B3B337F}" type="presParOf" srcId="{333A1088-737F-45CB-B68E-254E46348037}" destId="{EE85B701-7295-41C0-BA7A-34D3756A2AE6}" srcOrd="13" destOrd="0" presId="urn:microsoft.com/office/officeart/2005/8/layout/target3"/>
    <dgm:cxn modelId="{5229FEAA-6A74-4806-B9D2-686B1A7E0682}" type="presParOf" srcId="{333A1088-737F-45CB-B68E-254E46348037}" destId="{8BEBB6EC-1DAA-4CAC-8A25-BC0FCBD5DBD5}" srcOrd="14" destOrd="0" presId="urn:microsoft.com/office/officeart/2005/8/layout/target3"/>
    <dgm:cxn modelId="{F7CFA5C7-30E1-4BA3-8A19-89C7B7295C8F}" type="presParOf" srcId="{333A1088-737F-45CB-B68E-254E46348037}" destId="{AED2198E-93D5-4001-81B4-73124B309672}" srcOrd="15" destOrd="0" presId="urn:microsoft.com/office/officeart/2005/8/layout/target3"/>
    <dgm:cxn modelId="{B83E5879-1367-4DC7-A3A7-F990AA47852D}" type="presParOf" srcId="{333A1088-737F-45CB-B68E-254E46348037}" destId="{2BE915AB-18AA-4053-B92C-3BFC9ED204BB}" srcOrd="16" destOrd="0" presId="urn:microsoft.com/office/officeart/2005/8/layout/target3"/>
    <dgm:cxn modelId="{A2735782-CC03-45DC-943E-73B87CB196E6}" type="presParOf" srcId="{333A1088-737F-45CB-B68E-254E46348037}" destId="{6BB5E863-4638-4E1D-BFDE-399D028AC4ED}" srcOrd="17" destOrd="0" presId="urn:microsoft.com/office/officeart/2005/8/layout/target3"/>
    <dgm:cxn modelId="{65F8E8EF-E666-4471-A5F3-4821915ED5C1}" type="presParOf" srcId="{333A1088-737F-45CB-B68E-254E46348037}" destId="{5A5FFA88-C948-4069-8E93-59FA12366E83}" srcOrd="18" destOrd="0" presId="urn:microsoft.com/office/officeart/2005/8/layout/target3"/>
    <dgm:cxn modelId="{2049CE8B-0EA9-4CFC-9824-D7EB526804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432055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VY_32_INOVACE_11/16_Masopust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Masopust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BB7E97-B91B-4CD0-AB3F-36E979F11354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B27E9B-3AD1-4EC2-8841-D6CE7A8C20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771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159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302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646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24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775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56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4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701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115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189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801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AC5C2-05AD-4763-8B61-A8F3AC65E35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925C5-463B-4A5B-8180-14ACA6736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263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10" Type="http://schemas.openxmlformats.org/officeDocument/2006/relationships/image" Target="../media/image20.wmf"/><Relationship Id="rId4" Type="http://schemas.openxmlformats.org/officeDocument/2006/relationships/image" Target="../media/image14.jpeg"/><Relationship Id="rId9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10" Type="http://schemas.openxmlformats.org/officeDocument/2006/relationships/image" Target="../media/image29.wmf"/><Relationship Id="rId4" Type="http://schemas.openxmlformats.org/officeDocument/2006/relationships/image" Target="../media/image23.wmf"/><Relationship Id="rId9" Type="http://schemas.openxmlformats.org/officeDocument/2006/relationships/image" Target="../media/image2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jpeg"/><Relationship Id="rId4" Type="http://schemas.openxmlformats.org/officeDocument/2006/relationships/image" Target="../media/image3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7" Type="http://schemas.openxmlformats.org/officeDocument/2006/relationships/image" Target="../media/image44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wmf"/><Relationship Id="rId5" Type="http://schemas.openxmlformats.org/officeDocument/2006/relationships/image" Target="../media/image42.wmf"/><Relationship Id="rId4" Type="http://schemas.openxmlformats.org/officeDocument/2006/relationships/image" Target="../media/image4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7.wmf"/><Relationship Id="rId4" Type="http://schemas.openxmlformats.org/officeDocument/2006/relationships/image" Target="../media/image4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13.wmf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2.wmf"/><Relationship Id="rId4" Type="http://schemas.openxmlformats.org/officeDocument/2006/relationships/image" Target="../media/image12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91897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výuku hudební výchovy pro žáky speciálních tříd, pro práci na interaktivní tabuli</a:t>
            </a:r>
          </a:p>
          <a:p>
            <a:r>
              <a:rPr lang="cs-CZ" dirty="0" smtClean="0"/>
              <a:t>Doba vzniku září 2012</a:t>
            </a:r>
          </a:p>
          <a:p>
            <a:r>
              <a:rPr lang="cs-CZ" dirty="0" smtClean="0"/>
              <a:t>Ověřeno 4. 2. 2013</a:t>
            </a:r>
          </a:p>
          <a:p>
            <a:r>
              <a:rPr lang="cs-CZ" dirty="0" smtClean="0"/>
              <a:t>Žáky téma zaujalo, mnohé tradice jim byli neznámé, rádi plnili dané úkoly, společně za vedení učitelky se naučili píseň: ,,Masopust“ </a:t>
            </a:r>
          </a:p>
        </p:txBody>
      </p:sp>
    </p:spTree>
    <p:extLst>
      <p:ext uri="{BB962C8B-B14F-4D97-AF65-F5344CB8AC3E}">
        <p14:creationId xmlns:p14="http://schemas.microsoft.com/office/powerpoint/2010/main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MASOPUST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48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 masopust?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složen ze dvou slov: maso a půst</a:t>
            </a:r>
          </a:p>
          <a:p>
            <a:r>
              <a:rPr lang="cs-CZ" dirty="0" smtClean="0"/>
              <a:t>Znamená to, vzdát se na nějakou dobu něčeho co máme rádi ( masa, děti mohou zkusit, vzdát se třeba čokolády)</a:t>
            </a:r>
          </a:p>
          <a:p>
            <a:r>
              <a:rPr lang="cs-CZ" dirty="0" smtClean="0"/>
              <a:t>Podle náboženství mají držet půst všichni, kteří mají více než 15 let</a:t>
            </a:r>
            <a:endParaRPr lang="cs-CZ" dirty="0"/>
          </a:p>
        </p:txBody>
      </p:sp>
      <p:pic>
        <p:nvPicPr>
          <p:cNvPr id="1026" name="Picture 2" descr="C:\Documents and Settings\kralikova\Local Settings\Temporary Internet Files\Content.IE5\6T2ZBYFK\MP9004226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64635"/>
            <a:ext cx="2197494" cy="1282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PFZGDH5D\MC9002153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843137"/>
            <a:ext cx="1309735" cy="172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likova\Local Settings\Temporary Internet Files\Content.IE5\1HD52S4A\MC900088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079" y="5030147"/>
            <a:ext cx="1399690" cy="114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ralikova\Local Settings\Temporary Internet Files\Content.IE5\FTQ74FZE\MC9003344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988" y="4809575"/>
            <a:ext cx="1423147" cy="1172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kralikova\Local Settings\Temporary Internet Files\Content.IE5\1HD52S4A\MP9004483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219" y="4581128"/>
            <a:ext cx="1907704" cy="127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350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MASOPUST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Začíná po 6. lednu – po svátku Tří králů</a:t>
            </a:r>
          </a:p>
          <a:p>
            <a:r>
              <a:rPr lang="cs-CZ" dirty="0" smtClean="0"/>
              <a:t>Zpěv písně: Tři králové</a:t>
            </a:r>
          </a:p>
          <a:p>
            <a:r>
              <a:rPr lang="cs-CZ" dirty="0" smtClean="0"/>
              <a:t>Oslavuje končící zimní období – předjaří</a:t>
            </a:r>
          </a:p>
          <a:p>
            <a:endParaRPr lang="cs-CZ" dirty="0"/>
          </a:p>
        </p:txBody>
      </p:sp>
      <p:pic>
        <p:nvPicPr>
          <p:cNvPr id="2050" name="Picture 2" descr="C:\Documents and Settings\kralikova\Local Settings\Temporary Internet Files\Content.IE5\GCNAKFL3\MC9004105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89040"/>
            <a:ext cx="1723831" cy="127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ralikova\Local Settings\Temporary Internet Files\Content.IE5\AERD0RH5\MC9004323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406" y="4732374"/>
            <a:ext cx="1349337" cy="1391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kralikova\Local Settings\Temporary Internet Files\Content.IE5\WNKZJOIU\MC9004323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89039"/>
            <a:ext cx="1672458" cy="140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ralikova\Local Settings\Temporary Internet Files\Content.IE5\6T2ZBYFK\MC9004337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340" y="4470721"/>
            <a:ext cx="208597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ralikova\Local Settings\Temporary Internet Files\Content.IE5\FTQ74FZE\MC9001228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12643"/>
            <a:ext cx="1172740" cy="117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MASOPUST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Oslavuje naději na příští úrodu a plodnost, zdraví, hojnost a blahobyt – abychom se všichni měli dobře a nic nám nescházelo</a:t>
            </a:r>
          </a:p>
          <a:p>
            <a:r>
              <a:rPr lang="cs-CZ" dirty="0" smtClean="0"/>
              <a:t>K masopustu patří zpěv, tanec, jídlo, pití, karnevalové masky a legrácky</a:t>
            </a:r>
            <a:endParaRPr lang="cs-CZ" dirty="0"/>
          </a:p>
        </p:txBody>
      </p:sp>
      <p:pic>
        <p:nvPicPr>
          <p:cNvPr id="3074" name="Picture 2" descr="C:\Documents and Settings\kralikova\Local Settings\Temporary Internet Files\Content.IE5\MXU9UW40\MC9003464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04" y="4365104"/>
            <a:ext cx="1873606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kralikova\Local Settings\Temporary Internet Files\Content.IE5\GCNAKFL3\MC9004261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210" y="4725144"/>
            <a:ext cx="1828800" cy="139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kralikova\Local Settings\Temporary Internet Files\Content.IE5\WNKZJOIU\MP9004221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365104"/>
            <a:ext cx="1428847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6T2ZBYFK\MP9004392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84440"/>
            <a:ext cx="2120280" cy="141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kralikova\Local Settings\Temporary Internet Files\Content.IE5\PFZGDH5D\MC9002807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1928" y="4237346"/>
            <a:ext cx="1009055" cy="932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kralikova\Local Settings\Temporary Internet Files\Content.IE5\1HD52S4A\MC9002785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658" y="3897613"/>
            <a:ext cx="677316" cy="984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kralikova\Local Settings\Temporary Internet Files\Content.IE5\WNKZJOIU\MC90043198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1928" y="2564904"/>
            <a:ext cx="1040312" cy="10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kralikova\Local Settings\Temporary Internet Files\Content.IE5\PFZGDH5D\MC9004320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104" y="260648"/>
            <a:ext cx="1063870" cy="1188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kralikova\Local Settings\Temporary Internet Files\Content.IE5\1HD52S4A\MC9004261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972" y="548680"/>
            <a:ext cx="1011238" cy="100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33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KANEVALOVÉ MASKY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Medvěd</a:t>
            </a:r>
          </a:p>
          <a:p>
            <a:r>
              <a:rPr lang="cs-CZ" dirty="0" smtClean="0"/>
              <a:t>Kůň</a:t>
            </a:r>
          </a:p>
          <a:p>
            <a:r>
              <a:rPr lang="cs-CZ" dirty="0" smtClean="0"/>
              <a:t>Bába</a:t>
            </a:r>
          </a:p>
          <a:p>
            <a:r>
              <a:rPr lang="cs-CZ" dirty="0" smtClean="0"/>
              <a:t>Nevěsta</a:t>
            </a:r>
          </a:p>
          <a:p>
            <a:r>
              <a:rPr lang="cs-CZ" dirty="0" smtClean="0"/>
              <a:t>Turci</a:t>
            </a:r>
          </a:p>
          <a:p>
            <a:r>
              <a:rPr lang="cs-CZ" dirty="0" smtClean="0"/>
              <a:t>Kominík</a:t>
            </a:r>
          </a:p>
          <a:p>
            <a:r>
              <a:rPr lang="cs-CZ" dirty="0" smtClean="0"/>
              <a:t>Masky řemeslníků</a:t>
            </a:r>
            <a:endParaRPr lang="cs-CZ" dirty="0"/>
          </a:p>
        </p:txBody>
      </p:sp>
      <p:pic>
        <p:nvPicPr>
          <p:cNvPr id="1026" name="Picture 2" descr="C:\Documents and Settings\kralikova\Local Settings\Temporary Internet Files\Content.IE5\1HD52S4A\MC900337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462" y="5148482"/>
            <a:ext cx="1367429" cy="1349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WNKZJOIU\MC9000340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396" y="3464918"/>
            <a:ext cx="1544396" cy="1382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likova\Local Settings\Temporary Internet Files\Content.IE5\AERD0RH5\MC900332161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275" y="4969531"/>
            <a:ext cx="1652656" cy="156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kralikova\Local Settings\Temporary Internet Files\Content.IE5\6T2ZBYFK\MC9002509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19179"/>
            <a:ext cx="1688710" cy="1975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kralikova\Local Settings\Temporary Internet Files\Content.IE5\GCNAKFL3\MC9002808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9594" y="1436613"/>
            <a:ext cx="1443442" cy="202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kralikova\Local Settings\Temporary Internet Files\Content.IE5\PFZGDH5D\MC9003340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164" y="4715380"/>
            <a:ext cx="1163117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kralikova\Local Settings\Temporary Internet Files\Content.IE5\FTQ74FZE\MC9002871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649" y="2707093"/>
            <a:ext cx="1367908" cy="177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kralikova\Local Settings\Temporary Internet Files\Content.IE5\6T2ZBYFK\MC9002123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700" y="1321174"/>
            <a:ext cx="1144879" cy="1680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kralikova\Local Settings\Temporary Internet Files\Content.IE5\GCNAKFL3\MC9001985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5134" y="2828934"/>
            <a:ext cx="1188077" cy="1803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263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ZVYKY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Vodění medvěda</a:t>
            </a:r>
          </a:p>
          <a:p>
            <a:r>
              <a:rPr lang="cs-CZ" dirty="0" smtClean="0"/>
              <a:t>Medvěda vodil na řetězu medvědář a za  bručení a neposlušnost ho byl býkovcem.</a:t>
            </a:r>
          </a:p>
          <a:p>
            <a:r>
              <a:rPr lang="cs-CZ" dirty="0" smtClean="0"/>
              <a:t>U každého domu se zastavili na tanec s hospodyní.</a:t>
            </a:r>
            <a:endParaRPr lang="cs-CZ" dirty="0"/>
          </a:p>
        </p:txBody>
      </p:sp>
      <p:pic>
        <p:nvPicPr>
          <p:cNvPr id="2050" name="Picture 2" descr="C:\Documents and Settings\kralikova\Local Settings\Temporary Internet Files\Content.IE5\AERD0RH5\MP9003419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581128"/>
            <a:ext cx="2548880" cy="181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ralikova\Local Settings\Temporary Internet Files\Content.IE5\WNKZJOIU\MC9001113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5520" y="3823625"/>
            <a:ext cx="2948248" cy="2593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697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OBCHŮZKA ,,PO BABKÁCH“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,,Panímámo, panímámo, černý šorec máte,</a:t>
            </a:r>
          </a:p>
          <a:p>
            <a:pPr marL="0" indent="0">
              <a:buNone/>
            </a:pPr>
            <a:r>
              <a:rPr lang="cs-CZ" dirty="0" smtClean="0"/>
              <a:t>  také </a:t>
            </a:r>
            <a:r>
              <a:rPr lang="cs-CZ" dirty="0" err="1" smtClean="0"/>
              <a:t>-li</a:t>
            </a:r>
            <a:r>
              <a:rPr lang="cs-CZ" dirty="0" smtClean="0"/>
              <a:t> nám do </a:t>
            </a:r>
            <a:r>
              <a:rPr lang="cs-CZ" dirty="0" err="1" smtClean="0"/>
              <a:t>košíka</a:t>
            </a:r>
            <a:r>
              <a:rPr lang="cs-CZ" dirty="0" smtClean="0"/>
              <a:t> </a:t>
            </a:r>
            <a:r>
              <a:rPr lang="cs-CZ" dirty="0" err="1" smtClean="0"/>
              <a:t>kúsek</a:t>
            </a:r>
            <a:r>
              <a:rPr lang="cs-CZ" dirty="0" smtClean="0"/>
              <a:t> slanin dáte?</a:t>
            </a:r>
          </a:p>
          <a:p>
            <a:pPr marL="0" indent="0">
              <a:buNone/>
            </a:pPr>
            <a:r>
              <a:rPr lang="cs-CZ" dirty="0" smtClean="0"/>
              <a:t>  Tudy nám nedali tudy nám </a:t>
            </a:r>
            <a:r>
              <a:rPr lang="cs-CZ" dirty="0" err="1" smtClean="0"/>
              <a:t>dajú</a:t>
            </a:r>
            <a:r>
              <a:rPr lang="cs-CZ" dirty="0" smtClean="0"/>
              <a:t>, zabili komára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laniny </a:t>
            </a:r>
            <a:r>
              <a:rPr lang="cs-CZ" dirty="0" err="1" smtClean="0"/>
              <a:t>majú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Kdákalo, kvíkalo!             </a:t>
            </a:r>
            <a:endParaRPr lang="cs-CZ" dirty="0"/>
          </a:p>
        </p:txBody>
      </p:sp>
      <p:pic>
        <p:nvPicPr>
          <p:cNvPr id="3074" name="Picture 2" descr="C:\Documents and Settings\kralikova\Local Settings\Temporary Internet Files\Content.IE5\1HD52S4A\MC9002808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24908"/>
            <a:ext cx="1861996" cy="2616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kralikova\Local Settings\Temporary Internet Files\Content.IE5\AERD0RH5\MC900232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499" y="3596580"/>
            <a:ext cx="1444028" cy="247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GCNAKFL3\MC9003469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556676"/>
            <a:ext cx="1553356" cy="812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kralikova\Local Settings\Temporary Internet Files\Content.IE5\MXU9UW40\MP9004304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179" y="4514655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kralikova\Local Settings\Temporary Internet Files\Content.IE5\PFZGDH5D\MC90044179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843863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76714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,,Pod </a:t>
            </a:r>
            <a:r>
              <a:rPr lang="cs-CZ" dirty="0" err="1" smtClean="0"/>
              <a:t>šable</a:t>
            </a:r>
            <a:r>
              <a:rPr lang="cs-CZ" dirty="0" smtClean="0"/>
              <a:t>, pod </a:t>
            </a:r>
            <a:r>
              <a:rPr lang="cs-CZ" dirty="0" err="1" smtClean="0"/>
              <a:t>šable</a:t>
            </a:r>
            <a:r>
              <a:rPr lang="cs-CZ" dirty="0" smtClean="0"/>
              <a:t>, aj pod obušky, my všecko bereme, aj plané </a:t>
            </a:r>
            <a:r>
              <a:rPr lang="cs-CZ" dirty="0" err="1" smtClean="0"/>
              <a:t>hrušky.Fašanky</a:t>
            </a:r>
            <a:r>
              <a:rPr lang="cs-CZ" dirty="0" smtClean="0"/>
              <a:t>, fašanky s červenými </a:t>
            </a:r>
            <a:r>
              <a:rPr lang="cs-CZ" dirty="0" err="1" smtClean="0"/>
              <a:t>fúsy</a:t>
            </a:r>
            <a:r>
              <a:rPr lang="cs-CZ" dirty="0" smtClean="0"/>
              <a:t>, aj ten čert bachratý tancovat musí.“</a:t>
            </a:r>
            <a:endParaRPr lang="cs-CZ" dirty="0"/>
          </a:p>
        </p:txBody>
      </p:sp>
      <p:pic>
        <p:nvPicPr>
          <p:cNvPr id="4099" name="Picture 3" descr="C:\Documents and Settings\kralikova\Local Settings\Temporary Internet Files\Content.IE5\FTQ74FZE\MC900410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780770"/>
            <a:ext cx="1558731" cy="2517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kralikova\Local Settings\Temporary Internet Files\Content.IE5\AERD0RH5\MC900078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894875"/>
            <a:ext cx="2676292" cy="204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kralikova\Local Settings\Temporary Internet Files\Content.IE5\WNKZJOIU\MC9003308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821" y="3780770"/>
            <a:ext cx="1010794" cy="215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kralikova\Local Settings\Temporary Internet Files\Content.IE5\MXU9UW40\MC9004417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4171"/>
            <a:ext cx="1591072" cy="159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9095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maškarní 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Masopust trvá několik dnů:</a:t>
            </a:r>
          </a:p>
          <a:p>
            <a:r>
              <a:rPr lang="cs-CZ" dirty="0" smtClean="0"/>
              <a:t>Ve čtvrtek  - všichni hodovali</a:t>
            </a:r>
          </a:p>
          <a:p>
            <a:r>
              <a:rPr lang="cs-CZ" dirty="0" smtClean="0"/>
              <a:t>V pondělí - ,,</a:t>
            </a:r>
            <a:r>
              <a:rPr lang="cs-CZ" dirty="0" err="1" smtClean="0"/>
              <a:t>Mužovský</a:t>
            </a:r>
            <a:r>
              <a:rPr lang="cs-CZ" dirty="0" smtClean="0"/>
              <a:t> bál“ - jen ženatí a vdané </a:t>
            </a:r>
          </a:p>
          <a:p>
            <a:r>
              <a:rPr lang="cs-CZ" dirty="0" smtClean="0"/>
              <a:t>V úterý – průvod masek a dovádění</a:t>
            </a:r>
          </a:p>
          <a:p>
            <a:r>
              <a:rPr lang="cs-CZ" dirty="0" smtClean="0"/>
              <a:t>Ve středu – Popeleční středa – věřícím se v kostele dělá popelem kříž na čelo</a:t>
            </a:r>
          </a:p>
          <a:p>
            <a:r>
              <a:rPr lang="cs-CZ" dirty="0" smtClean="0"/>
              <a:t>Konec veselí  a začátek půstu  - do Velikonoc</a:t>
            </a:r>
            <a:endParaRPr lang="cs-CZ" dirty="0"/>
          </a:p>
        </p:txBody>
      </p:sp>
      <p:pic>
        <p:nvPicPr>
          <p:cNvPr id="4098" name="Picture 2" descr="C:\Documents and Settings\kralikova\Local Settings\Temporary Internet Files\Content.IE5\1HD52S4A\MC9000981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72816"/>
            <a:ext cx="1074080" cy="901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kralikova\Local Settings\Temporary Internet Files\Content.IE5\GCNAKFL3\MC9004320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7836" y="2564904"/>
            <a:ext cx="925224" cy="1096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kralikova\Local Settings\Temporary Internet Files\Content.IE5\AERD0RH5\MC9004319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56992"/>
            <a:ext cx="763588" cy="96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Program Files\Microsoft Office\MEDIA\CAGCAT10\j0216516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042" y="476671"/>
            <a:ext cx="1002408" cy="1160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kralikova\Local Settings\Temporary Internet Files\Content.IE5\WNKZJOIU\MC9003537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439" y="404664"/>
            <a:ext cx="1029894" cy="989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kralikova\Local Settings\Temporary Internet Files\Content.IE5\1HD52S4A\MC9000235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159" y="4725144"/>
            <a:ext cx="952901" cy="86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865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MASOPUSTU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Konec radovánek – začátek půstu</a:t>
            </a:r>
          </a:p>
          <a:p>
            <a:r>
              <a:rPr lang="cs-CZ" dirty="0" smtClean="0"/>
              <a:t>Popeleční středa</a:t>
            </a:r>
            <a:endParaRPr lang="cs-CZ" dirty="0"/>
          </a:p>
        </p:txBody>
      </p:sp>
      <p:pic>
        <p:nvPicPr>
          <p:cNvPr id="5122" name="Picture 2" descr="C:\Documents and Settings\kralikova\Local Settings\Temporary Internet Files\Content.IE5\1HD52S4A\MC9000235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459" y="3284984"/>
            <a:ext cx="2415845" cy="2205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kralikova\Local Settings\Temporary Internet Files\Content.IE5\FTQ74FZE\MC9004360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855392"/>
            <a:ext cx="1841500" cy="163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kralikova\Local Settings\Temporary Internet Files\Content.IE5\GCNAKFL3\MC9004360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67421"/>
            <a:ext cx="1841500" cy="163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Program Files\Microsoft Office\MEDIA\CAGCAT10\j014940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53722"/>
            <a:ext cx="1274105" cy="151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kralikova\Local Settings\Temporary Internet Files\Content.IE5\6T2ZBYFK\MP90040903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284984"/>
            <a:ext cx="1272307" cy="1913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161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PÍSNIČKA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Nácvik písně : Masopust</a:t>
            </a:r>
            <a:endParaRPr lang="cs-CZ" dirty="0"/>
          </a:p>
        </p:txBody>
      </p:sp>
      <p:pic>
        <p:nvPicPr>
          <p:cNvPr id="6147" name="Picture 3" descr="C:\Documents and Settings\kralikova\Local Settings\Temporary Internet Files\Content.IE5\GCNAKFL3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644" y="296652"/>
            <a:ext cx="1263588" cy="1263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kralikova\Local Settings\Temporary Internet Files\Content.IE5\GCNAKFL3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665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kralikova\Local Settings\Temporary Internet Files\Content.IE5\AERD0RH5\MC9003321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17032"/>
            <a:ext cx="1803149" cy="170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kralikova\Local Settings\Temporary Internet Files\Content.IE5\WNKZJOIU\MC9003464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707" y="3712165"/>
            <a:ext cx="1873606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Program Files\Microsoft Office\MEDIA\CAGCAT10\j0216516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045" y="1729924"/>
            <a:ext cx="1298662" cy="150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Documents and Settings\kralikova\Local Settings\Temporary Internet Files\Content.IE5\6T2ZBYFK\MP9004120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88840"/>
            <a:ext cx="1421904" cy="142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Documents and Settings\kralikova\Local Settings\Temporary Internet Files\Content.IE5\MXU9UW40\MC900426144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936" y="3573016"/>
            <a:ext cx="2426135" cy="184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53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42879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392</Words>
  <Application>Microsoft Office PowerPoint</Application>
  <PresentationFormat>Předvádění na obrazovce (4:3)</PresentationFormat>
  <Paragraphs>56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MASOPUST</vt:lpstr>
      <vt:lpstr>Co znamená slovo masopust?</vt:lpstr>
      <vt:lpstr>MASOPUST</vt:lpstr>
      <vt:lpstr>MASOPUST</vt:lpstr>
      <vt:lpstr>NEJZNÁMĚJŠÍ KANEVALOVÉ MASKY</vt:lpstr>
      <vt:lpstr>ZVYKY</vt:lpstr>
      <vt:lpstr>OBCHŮZKA ,,PO BABKÁCH“</vt:lpstr>
      <vt:lpstr>Prezentace aplikace PowerPoint</vt:lpstr>
      <vt:lpstr>Hlavní maškarní den</vt:lpstr>
      <vt:lpstr>KONEC MASOPUSTU</vt:lpstr>
      <vt:lpstr>PÍSNIČKA</vt:lpstr>
      <vt:lpstr>Zdroje</vt:lpstr>
    </vt:vector>
  </TitlesOfParts>
  <Company>Mateřská škola a základní škola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MASOPUST</dc:title>
  <dc:creator>kralikova</dc:creator>
  <cp:lastModifiedBy>vlckova</cp:lastModifiedBy>
  <cp:revision>29</cp:revision>
  <dcterms:created xsi:type="dcterms:W3CDTF">2013-03-01T16:43:40Z</dcterms:created>
  <dcterms:modified xsi:type="dcterms:W3CDTF">2013-03-26T10:36:07Z</dcterms:modified>
</cp:coreProperties>
</file>