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62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344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3227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718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061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630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781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313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33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462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131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299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845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/>
              <a:t>VY_32_INOVACE_14_Vánoce</a:t>
            </a:r>
            <a:br>
              <a:rPr lang="cs-CZ" sz="3200" dirty="0"/>
            </a:br>
            <a:r>
              <a:rPr lang="cs-CZ" sz="3200" dirty="0"/>
              <a:t>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232848" cy="69492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86916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697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Tradiční období rozjímání , téma vhodné v 8. i v 9. ročníku, porovnávání anglosaských tradic a českého pojetí nejkrásnějších svátků v rodině</a:t>
            </a:r>
          </a:p>
          <a:p>
            <a:r>
              <a:rPr lang="cs-CZ" dirty="0" smtClean="0"/>
              <a:t>Podle skupiny zařazujeme poslech CD, sledování filmů o různých „ježíšcích“</a:t>
            </a:r>
          </a:p>
          <a:p>
            <a:r>
              <a:rPr lang="cs-CZ" dirty="0" smtClean="0"/>
              <a:t>Doporučuji vytvořit atmosféru s pomocí vlastnoručně ozdobeného stromku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6354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CHRISTMAS</a:t>
            </a:r>
            <a:endParaRPr lang="cs-CZ" dirty="0"/>
          </a:p>
        </p:txBody>
      </p:sp>
      <p:pic>
        <p:nvPicPr>
          <p:cNvPr id="1026" name="Picture 2" descr="C:\Users\slovol\AppData\Local\Microsoft\Windows\Temporary Internet Files\Content.IE5\0DCNW4UI\MP900409379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4525963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ovol\AppData\Local\Microsoft\Windows\Temporary Internet Files\Content.IE5\4EGT2TSV\MP9004311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268760"/>
            <a:ext cx="2643808" cy="3969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ovol\AppData\Local\Microsoft\Windows\Temporary Internet Files\Content.IE5\0DCNW4UI\MP9004226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2224" y="4887241"/>
            <a:ext cx="2746040" cy="1836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683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Ježíšek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Santa </a:t>
            </a:r>
            <a:r>
              <a:rPr lang="cs-CZ" dirty="0" err="1" smtClean="0"/>
              <a:t>Claus</a:t>
            </a:r>
            <a:endParaRPr lang="cs-CZ" dirty="0"/>
          </a:p>
        </p:txBody>
      </p:sp>
      <p:pic>
        <p:nvPicPr>
          <p:cNvPr id="2050" name="Picture 2" descr="C:\Users\slovol\AppData\Local\Microsoft\Windows\Temporary Internet Files\Content.IE5\2VPJYB6H\MP9004096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71" y="2132856"/>
            <a:ext cx="3573016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lovol\AppData\Local\Microsoft\Windows\Temporary Internet Files\Content.IE5\2VPJYB6H\MP90039958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9363" y="548680"/>
            <a:ext cx="2863768" cy="3580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\Microsoft Office\MEDIA\CAGCAT10\j0183290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650" y="4311075"/>
            <a:ext cx="1977801" cy="2121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956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71</Words>
  <Application>Microsoft Office PowerPoint</Application>
  <PresentationFormat>Předvádění na obrazovce (4:3)</PresentationFormat>
  <Paragraphs>11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Název školy: Základní škola Brandýs nad Labem – Stará Boleslav, Školní 291 Autor: Mgr. Olga Slováková Název materiálu: VY_32_INOVACE_14_Vánoce Anglický jazyk</vt:lpstr>
      <vt:lpstr>Anotace</vt:lpstr>
      <vt:lpstr>CHRISTMAS</vt:lpstr>
      <vt:lpstr>Ježíšek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Slováková Olga</dc:creator>
  <cp:lastModifiedBy>Slováková Olga</cp:lastModifiedBy>
  <cp:revision>9</cp:revision>
  <dcterms:created xsi:type="dcterms:W3CDTF">2011-12-07T12:53:37Z</dcterms:created>
  <dcterms:modified xsi:type="dcterms:W3CDTF">2012-05-28T11:35:01Z</dcterms:modified>
</cp:coreProperties>
</file>