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062664" cy="3888431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škola,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 smtClean="0"/>
              <a:t>VY_32_INOVACE_18_V </a:t>
            </a:r>
            <a:r>
              <a:rPr lang="cs-CZ" sz="3200" dirty="0"/>
              <a:t>restauraci Anglický jazyk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12976"/>
            <a:ext cx="7048872" cy="105496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084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Porovnání menšího a většího pohostinství, s vyprávěním žáků o jejich zkušenostech, v 9. ročníku </a:t>
            </a:r>
            <a:r>
              <a:rPr lang="cs-CZ" smtClean="0"/>
              <a:t>ZŠ praktické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505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RESTAURANT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Small</a:t>
            </a:r>
            <a:r>
              <a:rPr lang="cs-CZ" dirty="0" smtClean="0"/>
              <a:t> restaurant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700808"/>
            <a:ext cx="4038600" cy="4525963"/>
          </a:xfrm>
        </p:spPr>
        <p:txBody>
          <a:bodyPr/>
          <a:lstStyle/>
          <a:p>
            <a:r>
              <a:rPr lang="cs-CZ" dirty="0" smtClean="0"/>
              <a:t>Big restaurant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S7687CZ2\MP9002277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2"/>
            <a:ext cx="2926255" cy="1995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DE4CGPLA\MP9003862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456284"/>
            <a:ext cx="2926255" cy="194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ser\AppData\Local\Microsoft\Windows\Temporary Internet Files\Content.IE5\AM1I8PN9\MP90040651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73779"/>
            <a:ext cx="5189541" cy="415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2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RESTAURANT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Coffee</a:t>
            </a:r>
            <a:r>
              <a:rPr lang="cs-CZ" dirty="0" smtClean="0"/>
              <a:t>,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Lunch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AM1I8PN9\MP9004026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3376046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ser\AppData\Local\Microsoft\Windows\Temporary Internet Files\Content.IE5\S7687CZ2\MP9004005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32856"/>
            <a:ext cx="2501603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ser\AppData\Local\Microsoft\Windows\Temporary Internet Files\Content.IE5\DE4CGPLA\MP9004025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56309" y="3966533"/>
            <a:ext cx="3173087" cy="211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ser\AppData\Local\Microsoft\Windows\Temporary Internet Files\Content.IE5\K0O7W0UI\MP9004005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28972"/>
            <a:ext cx="2886824" cy="1923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ser\AppData\Local\Microsoft\Windows\Temporary Internet Files\Content.IE5\S7687CZ2\MP9004006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25" y="3437272"/>
            <a:ext cx="1752674" cy="2191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004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RESTAURANT = CELEBRATION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22671" y="1111845"/>
            <a:ext cx="3674049" cy="3528406"/>
          </a:xfrm>
        </p:spPr>
        <p:txBody>
          <a:bodyPr/>
          <a:lstStyle/>
          <a:p>
            <a:r>
              <a:rPr lang="cs-CZ" dirty="0" smtClean="0"/>
              <a:t>Oslava narozenin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Oslava svatby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DE4CGPLA\MP9003999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3549848" cy="2365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ser\AppData\Local\Microsoft\Windows\Temporary Internet Files\Content.IE5\S7687CZ2\MP9004072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55396"/>
            <a:ext cx="1656184" cy="248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ser\AppData\Local\Microsoft\Windows\Temporary Internet Files\Content.IE5\DE4CGPLA\MP9004001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072" y="3363052"/>
            <a:ext cx="4362672" cy="290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ser\AppData\Local\Microsoft\Windows\Temporary Internet Files\Content.IE5\DE4CGPLA\MC900040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096" y="4509119"/>
            <a:ext cx="1436867" cy="182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854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63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škola, Brandýs nad Labem – Stará Boleslav, Školní 291 Autor: Mgr. Olga Slováková Název materiálu: VY_32_INOVACE_18_V restauraci Anglický jazyk  </vt:lpstr>
      <vt:lpstr>Anotace</vt:lpstr>
      <vt:lpstr>IN RESTAURANT</vt:lpstr>
      <vt:lpstr>IN RESTAURANT</vt:lpstr>
      <vt:lpstr>RESTAURANT = CELEBRATION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RESTAURANT</dc:title>
  <dc:creator>User</dc:creator>
  <cp:lastModifiedBy>Slováková Olga</cp:lastModifiedBy>
  <cp:revision>5</cp:revision>
  <dcterms:created xsi:type="dcterms:W3CDTF">2012-05-27T07:35:27Z</dcterms:created>
  <dcterms:modified xsi:type="dcterms:W3CDTF">2012-05-28T11:35:13Z</dcterms:modified>
</cp:coreProperties>
</file>