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 smtClean="0"/>
              <a:t>VY_32_INOVACE_05_Měsíce a roční období v </a:t>
            </a:r>
            <a:r>
              <a:rPr lang="cs-CZ" sz="3200" dirty="0"/>
              <a:t>roce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6949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94116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s pojmy v 8. ročníku, procvičování v 9. ročníku, zjištění měsíců, kdy se kdo narodil, v jakém ročním období</a:t>
            </a:r>
          </a:p>
          <a:p>
            <a:r>
              <a:rPr lang="cs-CZ" dirty="0" smtClean="0"/>
              <a:t>V 9. ročníku doplňování tradičních svátků a potravin z daného </a:t>
            </a:r>
            <a:r>
              <a:rPr lang="cs-CZ" smtClean="0"/>
              <a:t>ročního období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014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YEAR  MONTHS  Rok, měsíce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Spring</a:t>
            </a:r>
            <a:endParaRPr lang="cs-CZ" dirty="0" smtClean="0"/>
          </a:p>
          <a:p>
            <a:r>
              <a:rPr lang="cs-CZ" dirty="0" smtClean="0"/>
              <a:t>Jaro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March</a:t>
            </a:r>
            <a:r>
              <a:rPr lang="cs-CZ" dirty="0" smtClean="0"/>
              <a:t>	březen</a:t>
            </a:r>
          </a:p>
          <a:p>
            <a:endParaRPr lang="cs-CZ" dirty="0"/>
          </a:p>
          <a:p>
            <a:r>
              <a:rPr lang="cs-CZ" dirty="0" err="1" smtClean="0"/>
              <a:t>April</a:t>
            </a:r>
            <a:r>
              <a:rPr lang="cs-CZ" dirty="0" smtClean="0"/>
              <a:t>	duben</a:t>
            </a:r>
          </a:p>
          <a:p>
            <a:endParaRPr lang="cs-CZ" dirty="0"/>
          </a:p>
          <a:p>
            <a:r>
              <a:rPr lang="cs-CZ" dirty="0" smtClean="0"/>
              <a:t>May	květen</a:t>
            </a:r>
            <a:endParaRPr lang="cs-CZ" dirty="0"/>
          </a:p>
        </p:txBody>
      </p:sp>
      <p:pic>
        <p:nvPicPr>
          <p:cNvPr id="1027" name="Picture 3" descr="C:\Documents and Settings\admin\Local Settings\Temporary Internet Files\Content.IE5\V389BKRV\MP900399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80928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K8N7IVU8\MP9003848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01406"/>
            <a:ext cx="2436504" cy="2527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4122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YEAR  MONTHS  Rok, měsíce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Summer</a:t>
            </a:r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éto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June	červen</a:t>
            </a:r>
          </a:p>
          <a:p>
            <a:endParaRPr lang="cs-CZ" dirty="0"/>
          </a:p>
          <a:p>
            <a:r>
              <a:rPr lang="cs-CZ" dirty="0" smtClean="0"/>
              <a:t>July		červenec</a:t>
            </a:r>
          </a:p>
          <a:p>
            <a:endParaRPr lang="cs-CZ" dirty="0"/>
          </a:p>
          <a:p>
            <a:r>
              <a:rPr lang="cs-CZ" dirty="0" smtClean="0"/>
              <a:t>August	srpen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2AVBYPPY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7804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NMDMZB8M\MP9004304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249289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NMDMZB8M\MP9004056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25752"/>
            <a:ext cx="2768736" cy="1852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admin\Local Settings\Temporary Internet Files\Content.IE5\NMDMZB8M\MP9003994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40071"/>
            <a:ext cx="3404662" cy="226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03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YEAR  MONTHS  Rok, měsíce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Autumn</a:t>
            </a:r>
            <a:endParaRPr lang="cs-CZ" dirty="0" smtClean="0"/>
          </a:p>
          <a:p>
            <a:r>
              <a:rPr lang="cs-CZ" dirty="0" smtClean="0"/>
              <a:t>Podzim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September</a:t>
            </a:r>
            <a:r>
              <a:rPr lang="cs-CZ" dirty="0" smtClean="0"/>
              <a:t>	září</a:t>
            </a:r>
          </a:p>
          <a:p>
            <a:endParaRPr lang="cs-CZ" dirty="0"/>
          </a:p>
          <a:p>
            <a:r>
              <a:rPr lang="cs-CZ" dirty="0" err="1" smtClean="0"/>
              <a:t>October</a:t>
            </a:r>
            <a:r>
              <a:rPr lang="cs-CZ" dirty="0" smtClean="0"/>
              <a:t>		říjen</a:t>
            </a:r>
          </a:p>
          <a:p>
            <a:endParaRPr lang="cs-CZ" dirty="0"/>
          </a:p>
          <a:p>
            <a:r>
              <a:rPr lang="cs-CZ" dirty="0" err="1" smtClean="0"/>
              <a:t>November</a:t>
            </a:r>
            <a:r>
              <a:rPr lang="cs-CZ" dirty="0"/>
              <a:t> </a:t>
            </a:r>
            <a:r>
              <a:rPr lang="cs-CZ" dirty="0" smtClean="0"/>
              <a:t>         listopad</a:t>
            </a:r>
          </a:p>
          <a:p>
            <a:endParaRPr lang="cs-CZ" dirty="0"/>
          </a:p>
        </p:txBody>
      </p:sp>
      <p:pic>
        <p:nvPicPr>
          <p:cNvPr id="3075" name="Picture 3" descr="C:\Documents and Settings\admin\Local Settings\Temporary Internet Files\Content.IE5\2AVBYPPY\MP9004011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52936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\Local Settings\Temporary Internet Files\Content.IE5\2AVBYPPY\MP9004117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21088"/>
            <a:ext cx="313184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61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YEAR  MONTHS  Rok, měsíce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r"/>
            <a:r>
              <a:rPr lang="cs-CZ" dirty="0" smtClean="0"/>
              <a:t>Winter</a:t>
            </a:r>
          </a:p>
          <a:p>
            <a:pPr algn="r"/>
            <a:r>
              <a:rPr lang="cs-CZ" dirty="0" smtClean="0"/>
              <a:t>Zima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December</a:t>
            </a:r>
            <a:r>
              <a:rPr lang="cs-CZ" dirty="0" smtClean="0"/>
              <a:t>   prosinec</a:t>
            </a:r>
          </a:p>
          <a:p>
            <a:endParaRPr lang="cs-CZ" dirty="0"/>
          </a:p>
          <a:p>
            <a:r>
              <a:rPr lang="cs-CZ" dirty="0" err="1" smtClean="0"/>
              <a:t>January</a:t>
            </a:r>
            <a:r>
              <a:rPr lang="cs-CZ" dirty="0" smtClean="0"/>
              <a:t>	    leden</a:t>
            </a:r>
          </a:p>
          <a:p>
            <a:endParaRPr lang="cs-CZ" dirty="0"/>
          </a:p>
          <a:p>
            <a:r>
              <a:rPr lang="cs-CZ" dirty="0" err="1" smtClean="0"/>
              <a:t>February</a:t>
            </a:r>
            <a:r>
              <a:rPr lang="cs-CZ" dirty="0" smtClean="0"/>
              <a:t>	     únor</a:t>
            </a:r>
          </a:p>
          <a:p>
            <a:endParaRPr lang="cs-CZ" dirty="0"/>
          </a:p>
        </p:txBody>
      </p:sp>
      <p:pic>
        <p:nvPicPr>
          <p:cNvPr id="4098" name="Picture 2" descr="C:\Documents and Settings\admin\Local Settings\Temporary Internet Files\Content.IE5\2AVBYPPY\MP900425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3275856" cy="2142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admin\Local Settings\Temporary Internet Files\Content.IE5\EY5WEJR7\MP900313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55899" y="4492440"/>
            <a:ext cx="1638461" cy="242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Program Files\Microsoft Office\MEDIA\CAGCAT10\j0216516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339285"/>
            <a:ext cx="1572768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admin\Local Settings\Temporary Internet Files\Content.IE5\2AVBYPPY\MP9004333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110415"/>
            <a:ext cx="1553269" cy="2278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033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5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YEAR  MONTHS  Rok, měsíce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Které měsíce začínají na písmeno :</a:t>
            </a:r>
          </a:p>
          <a:p>
            <a:pPr lvl="1"/>
            <a:r>
              <a:rPr lang="cs-CZ" dirty="0" smtClean="0"/>
              <a:t>J ? 1)	2)	3)</a:t>
            </a:r>
          </a:p>
          <a:p>
            <a:pPr lvl="1"/>
            <a:endParaRPr lang="cs-CZ" dirty="0"/>
          </a:p>
          <a:p>
            <a:pPr lvl="1"/>
            <a:r>
              <a:rPr lang="cs-CZ" dirty="0" smtClean="0"/>
              <a:t>M ?	1)	2)</a:t>
            </a:r>
          </a:p>
          <a:p>
            <a:pPr lvl="1"/>
            <a:endParaRPr lang="cs-CZ" dirty="0"/>
          </a:p>
          <a:p>
            <a:pPr lvl="1"/>
            <a:r>
              <a:rPr lang="cs-CZ" dirty="0" smtClean="0"/>
              <a:t>A ?	1)	2)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January</a:t>
            </a:r>
            <a:r>
              <a:rPr lang="cs-CZ" dirty="0" smtClean="0"/>
              <a:t>      June      July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April</a:t>
            </a:r>
            <a:r>
              <a:rPr lang="cs-CZ" dirty="0" smtClean="0"/>
              <a:t>	August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March</a:t>
            </a:r>
            <a:r>
              <a:rPr lang="cs-CZ" dirty="0" smtClean="0"/>
              <a:t>	May</a:t>
            </a:r>
            <a:endParaRPr lang="cs-CZ" dirty="0"/>
          </a:p>
        </p:txBody>
      </p:sp>
      <p:pic>
        <p:nvPicPr>
          <p:cNvPr id="5122" name="Picture 2" descr="C:\Documents and Settings\admin\Local Settings\Temporary Internet Files\Content.IE5\2DRKBRPL\MC900340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25144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admin\Local Settings\Temporary Internet Files\Content.IE5\2AVBYPPY\MC900090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69429"/>
            <a:ext cx="2169389" cy="1809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163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YEAR  MONTHS  Rok, měsíce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Které měsíce končí   na :</a:t>
            </a:r>
          </a:p>
          <a:p>
            <a:endParaRPr lang="cs-CZ" dirty="0"/>
          </a:p>
          <a:p>
            <a:pPr lvl="1"/>
            <a:r>
              <a:rPr lang="cs-CZ" dirty="0" smtClean="0"/>
              <a:t>ary ?	1)	2)</a:t>
            </a:r>
          </a:p>
          <a:p>
            <a:pPr lvl="1"/>
            <a:endParaRPr lang="cs-CZ" dirty="0"/>
          </a:p>
          <a:p>
            <a:pPr lvl="1"/>
            <a:r>
              <a:rPr lang="cs-CZ" dirty="0" err="1" smtClean="0"/>
              <a:t>er</a:t>
            </a:r>
            <a:r>
              <a:rPr lang="cs-CZ" dirty="0" smtClean="0"/>
              <a:t> ?  1)	   2)	3)</a:t>
            </a:r>
          </a:p>
          <a:p>
            <a:pPr lvl="1"/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January</a:t>
            </a:r>
            <a:r>
              <a:rPr lang="cs-CZ" dirty="0" smtClean="0"/>
              <a:t>         </a:t>
            </a:r>
            <a:r>
              <a:rPr lang="cs-CZ" dirty="0" err="1" smtClean="0"/>
              <a:t>February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October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lvl="2"/>
            <a:r>
              <a:rPr lang="cs-CZ" sz="2800" dirty="0" err="1" smtClean="0"/>
              <a:t>November</a:t>
            </a:r>
            <a:endParaRPr lang="cs-CZ" sz="2800" dirty="0" smtClean="0"/>
          </a:p>
          <a:p>
            <a:pPr lvl="2"/>
            <a:endParaRPr lang="cs-CZ" sz="2800" dirty="0"/>
          </a:p>
          <a:p>
            <a:pPr lvl="3">
              <a:buFont typeface="Arial" pitchFamily="34" charset="0"/>
              <a:buChar char="•"/>
            </a:pPr>
            <a:r>
              <a:rPr lang="cs-CZ" sz="2800" dirty="0" err="1" smtClean="0"/>
              <a:t>December</a:t>
            </a:r>
            <a:endParaRPr lang="cs-CZ" sz="2800" dirty="0"/>
          </a:p>
        </p:txBody>
      </p:sp>
      <p:pic>
        <p:nvPicPr>
          <p:cNvPr id="6146" name="Picture 2" descr="C:\Documents and Settings\admin\Local Settings\Temporary Internet Files\Content.IE5\NMDMZB8M\MC900324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21088"/>
            <a:ext cx="1827886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admin\Local Settings\Temporary Internet Files\Content.IE5\EY5WEJR7\MC900350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480" y="2204865"/>
            <a:ext cx="143997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632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YEAR  MONTHS  Rok, měsíce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Který měsíc v roce má 28 dnů 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Všechny !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Vyjmenuj měsíce od prvního do dvanáctého:</a:t>
            </a:r>
          </a:p>
          <a:p>
            <a:endParaRPr lang="cs-CZ" dirty="0"/>
          </a:p>
        </p:txBody>
      </p:sp>
      <p:pic>
        <p:nvPicPr>
          <p:cNvPr id="7170" name="Picture 2" descr="C:\Documents and Settings\admin\Local Settings\Temporary Internet Files\Content.IE5\2AVBYPPY\MC9002380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2896"/>
            <a:ext cx="1741283" cy="161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admin\Local Settings\Temporary Internet Files\Content.IE5\NMDMZB8M\MC900090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636912"/>
            <a:ext cx="4367447" cy="398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26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152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Brandýs nad Labem – Stará Boleslav, Školní 291 Autor: Mgr. Olga Slováková Název materiálu: VY_32_INOVACE_05_Měsíce a roční období v roce Anglický jazyk</vt:lpstr>
      <vt:lpstr>Anotace</vt:lpstr>
      <vt:lpstr>YEAR  MONTHS  Rok, měsíce</vt:lpstr>
      <vt:lpstr>YEAR  MONTHS  Rok, měsíce</vt:lpstr>
      <vt:lpstr>YEAR  MONTHS  Rok, měsíce</vt:lpstr>
      <vt:lpstr>YEAR  MONTHS  Rok, měsíce</vt:lpstr>
      <vt:lpstr>YEAR  MONTHS  Rok, měsíce</vt:lpstr>
      <vt:lpstr>YEAR  MONTHS  Rok, měsíce</vt:lpstr>
      <vt:lpstr>YEAR  MONTHS  Rok, měsíce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YEAR  MONTHS  Rok, měsíce</dc:title>
  <dc:creator>Slováková Olga</dc:creator>
  <cp:lastModifiedBy>Slováková Olga</cp:lastModifiedBy>
  <cp:revision>18</cp:revision>
  <dcterms:modified xsi:type="dcterms:W3CDTF">2012-05-29T10:30:02Z</dcterms:modified>
</cp:coreProperties>
</file>