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VY_32_INOVACE_20_Prázdniny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232848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86916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3752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Vyprávění o prázdninovém režimu, s použitím filmů (Páni kluci), s obrázky z časopisů a dětské výtvory mladších ročníků – v 9. ročníku ZŠ praktické s jednoduchými větami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68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SUMMER 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summer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spend</a:t>
            </a:r>
            <a:r>
              <a:rPr lang="cs-CZ" dirty="0" smtClean="0"/>
              <a:t> my </a:t>
            </a:r>
            <a:r>
              <a:rPr lang="cs-CZ" dirty="0" err="1" smtClean="0"/>
              <a:t>holidays</a:t>
            </a:r>
            <a:r>
              <a:rPr lang="cs-CZ" dirty="0" smtClean="0"/>
              <a:t> in </a:t>
            </a:r>
            <a:r>
              <a:rPr lang="cs-CZ" dirty="0" err="1" smtClean="0"/>
              <a:t>nature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, </a:t>
            </a:r>
            <a:r>
              <a:rPr lang="cs-CZ" dirty="0" err="1" smtClean="0"/>
              <a:t>ride</a:t>
            </a:r>
            <a:r>
              <a:rPr lang="cs-CZ" dirty="0" smtClean="0"/>
              <a:t> a bike and listen to music.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visit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country.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582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Holiday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Nature</a:t>
            </a:r>
            <a:endParaRPr lang="cs-CZ" dirty="0"/>
          </a:p>
        </p:txBody>
      </p:sp>
      <p:pic>
        <p:nvPicPr>
          <p:cNvPr id="1026" name="Picture 2" descr="C:\Users\slovol\AppData\Local\Microsoft\Windows\Temporary Internet Files\Content.IE5\2VPJYB6H\MC90039815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1569110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ovol\AppData\Local\Microsoft\Windows\Temporary Internet Files\Content.IE5\R3LRHZ6N\MP9004394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001" y="2060848"/>
            <a:ext cx="2801999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ovol\AppData\Local\Microsoft\Windows\Temporary Internet Files\Content.IE5\4EGT2TSV\MP900422786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268" y="2174875"/>
            <a:ext cx="3951288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3998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</TotalTime>
  <Words>100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Název školy: Základní škola Brandýs nad Labem – Stará Boleslav, Školní 291 Autor: Mgr. Olga Slováková Název materiálu: VY_32_INOVACE_20_Prázdniny Anglický jazyk</vt:lpstr>
      <vt:lpstr>Anotace</vt:lpstr>
      <vt:lpstr>SUMMER HOLIDAYS</vt:lpstr>
      <vt:lpstr>Holiday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Brandýs nad Labem – Stará Boleslav, Školní 291 Autor: Mgr. Olga Slováková Název materiálu: VY_32_INOVACE_03_</dc:title>
  <dc:creator>Slováková Olga</dc:creator>
  <cp:lastModifiedBy>Slováková Olga</cp:lastModifiedBy>
  <cp:revision>8</cp:revision>
  <dcterms:created xsi:type="dcterms:W3CDTF">2012-05-06T11:41:14Z</dcterms:created>
  <dcterms:modified xsi:type="dcterms:W3CDTF">2012-05-28T11:35:37Z</dcterms:modified>
</cp:coreProperties>
</file>