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VY_32_INOVACE_04_Předložky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 pojmy předložek, v 8. a 9. ročníku ZŠ praktické, s přiřazováním k </a:t>
            </a:r>
            <a:r>
              <a:rPr lang="cs-CZ" smtClean="0"/>
              <a:t>obrazovému znázornění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820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- PREPOSITIONS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WHERE   IS   BUTTERFLY 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KDE   JE    MOTÝL ?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534391"/>
            <a:ext cx="4041775" cy="3232255"/>
          </a:xfrm>
        </p:spPr>
      </p:pic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564904"/>
            <a:ext cx="4040188" cy="3230986"/>
          </a:xfrm>
        </p:spPr>
      </p:pic>
    </p:spTree>
    <p:extLst>
      <p:ext uri="{BB962C8B-B14F-4D97-AF65-F5344CB8AC3E}">
        <p14:creationId xmlns:p14="http://schemas.microsoft.com/office/powerpoint/2010/main" val="314633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PŘEDLOŽKY - PREPOSITIONS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ŘEKNE ANGLICKY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</a:t>
            </a:r>
          </a:p>
          <a:p>
            <a:endParaRPr lang="cs-CZ" dirty="0"/>
          </a:p>
          <a:p>
            <a:r>
              <a:rPr lang="cs-CZ" dirty="0" smtClean="0"/>
              <a:t>NAD</a:t>
            </a:r>
          </a:p>
          <a:p>
            <a:endParaRPr lang="cs-CZ" dirty="0"/>
          </a:p>
          <a:p>
            <a:r>
              <a:rPr lang="cs-CZ" dirty="0" smtClean="0"/>
              <a:t>POD</a:t>
            </a:r>
          </a:p>
          <a:p>
            <a:endParaRPr lang="cs-CZ" dirty="0"/>
          </a:p>
          <a:p>
            <a:r>
              <a:rPr lang="cs-CZ" dirty="0" smtClean="0"/>
              <a:t>U </a:t>
            </a:r>
          </a:p>
          <a:p>
            <a:endParaRPr lang="cs-CZ" dirty="0"/>
          </a:p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364088" y="1535112"/>
            <a:ext cx="3322712" cy="1821879"/>
          </a:xfrm>
        </p:spPr>
        <p:txBody>
          <a:bodyPr>
            <a:normAutofit/>
          </a:bodyPr>
          <a:lstStyle/>
          <a:p>
            <a:r>
              <a:rPr lang="cs-CZ" dirty="0" smtClean="0"/>
              <a:t>ZAKROUŽKUJ     NA OBRÁZKU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IN     </a:t>
            </a:r>
            <a:r>
              <a:rPr lang="cs-CZ" dirty="0" smtClean="0">
                <a:solidFill>
                  <a:srgbClr val="FFC000"/>
                </a:solidFill>
              </a:rPr>
              <a:t>OVER    </a:t>
            </a:r>
            <a:r>
              <a:rPr lang="cs-CZ" dirty="0" smtClean="0">
                <a:solidFill>
                  <a:srgbClr val="00B050"/>
                </a:solidFill>
              </a:rPr>
              <a:t>UNDER     </a:t>
            </a:r>
            <a:r>
              <a:rPr lang="cs-CZ" dirty="0" smtClean="0">
                <a:solidFill>
                  <a:srgbClr val="0070C0"/>
                </a:solidFill>
              </a:rPr>
              <a:t>BY    </a:t>
            </a:r>
            <a:r>
              <a:rPr lang="cs-CZ" dirty="0" smtClean="0">
                <a:solidFill>
                  <a:srgbClr val="7030A0"/>
                </a:solidFill>
              </a:rPr>
              <a:t>WITH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717032"/>
            <a:ext cx="3394720" cy="271479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32856"/>
            <a:ext cx="1530721" cy="1224136"/>
          </a:xfrm>
          <a:prstGeom prst="rect">
            <a:avLst/>
          </a:prstGeom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140968"/>
            <a:ext cx="1937023" cy="154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741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PŘEDLOŽKY - PREPOSITIONS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PŘEDLOŽKY  ČJ / AJ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OVER		POD</a:t>
            </a:r>
          </a:p>
          <a:p>
            <a:endParaRPr lang="cs-CZ" dirty="0"/>
          </a:p>
          <a:p>
            <a:r>
              <a:rPr lang="cs-CZ" dirty="0" smtClean="0"/>
              <a:t>IN			U</a:t>
            </a:r>
          </a:p>
          <a:p>
            <a:endParaRPr lang="cs-CZ" dirty="0"/>
          </a:p>
          <a:p>
            <a:r>
              <a:rPr lang="cs-CZ" dirty="0" smtClean="0"/>
              <a:t>BY			NAD</a:t>
            </a:r>
          </a:p>
          <a:p>
            <a:endParaRPr lang="cs-CZ" dirty="0"/>
          </a:p>
          <a:p>
            <a:r>
              <a:rPr lang="cs-CZ" dirty="0" smtClean="0"/>
              <a:t>UNDER		S</a:t>
            </a:r>
          </a:p>
          <a:p>
            <a:endParaRPr lang="cs-CZ" dirty="0"/>
          </a:p>
          <a:p>
            <a:r>
              <a:rPr lang="cs-CZ" dirty="0" smtClean="0"/>
              <a:t>WITH		V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admin\Local Settings\Temporary Internet Files\Content.IE5\9CYSZ3HA\MP900401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59369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1R90UJBI\MP900427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4784"/>
            <a:ext cx="2359529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263" y="5373215"/>
            <a:ext cx="1140971" cy="81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K8N7IVU8\MP9004016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576" y="2585898"/>
            <a:ext cx="1302648" cy="8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703" y="5174033"/>
            <a:ext cx="1328192" cy="94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24424"/>
            <a:ext cx="1424136" cy="10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K8N7IVU8\MP9004016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175" y="2852936"/>
            <a:ext cx="1152128" cy="76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1R90UJBI\MP9004276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096" y="2066317"/>
            <a:ext cx="577673" cy="78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9CYSZ3HA\MP9004016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52582" y="3440130"/>
            <a:ext cx="752860" cy="112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admin\Local Settings\Temporary Internet Files\Content.IE5\V389BKRV\MP90040496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297581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V389BKRV\MP90040496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949" y="4436664"/>
            <a:ext cx="1331640" cy="88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79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PŘEDLOŽKY - PREPOSITIONS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KDE JE POSTAVIČKA 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35026"/>
            <a:ext cx="4040188" cy="323098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VYBER   Z   MOŽNOSTÍ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UNDER</a:t>
            </a:r>
          </a:p>
          <a:p>
            <a:endParaRPr lang="cs-CZ" dirty="0"/>
          </a:p>
          <a:p>
            <a:r>
              <a:rPr lang="cs-CZ" dirty="0" smtClean="0"/>
              <a:t>OVER</a:t>
            </a:r>
          </a:p>
          <a:p>
            <a:endParaRPr lang="cs-CZ" dirty="0"/>
          </a:p>
          <a:p>
            <a:r>
              <a:rPr lang="cs-CZ" dirty="0" smtClean="0"/>
              <a:t>IN</a:t>
            </a:r>
          </a:p>
          <a:p>
            <a:endParaRPr lang="cs-CZ" dirty="0"/>
          </a:p>
          <a:p>
            <a:r>
              <a:rPr lang="cs-CZ" dirty="0" smtClean="0"/>
              <a:t>BY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10050"/>
            <a:ext cx="936104" cy="66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494" y="3140968"/>
            <a:ext cx="881742" cy="62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97969">
            <a:off x="1187624" y="4005064"/>
            <a:ext cx="896144" cy="64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V389BKRV\MP9004054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195" y="5805264"/>
            <a:ext cx="1040160" cy="74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52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96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škola Brandýs nad Labem – Stará Boleslav, Školní 291 Autor: Mgr. Olga Slováková Název materiálu: VY_32_INOVACE_04_Předložky Anglický jazyk</vt:lpstr>
      <vt:lpstr>Anotace</vt:lpstr>
      <vt:lpstr>PŘEDLOŽKY - PREPOSITIONS</vt:lpstr>
      <vt:lpstr>PŘEDLOŽKY - PREPOSITIONS</vt:lpstr>
      <vt:lpstr>PŘEDLOŽKY - PREPOSITIONS</vt:lpstr>
      <vt:lpstr>PŘEDLOŽKY - PREPOSITIONS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- PREPOSITIONS</dc:title>
  <dc:creator>Slováková Olga</dc:creator>
  <cp:lastModifiedBy>Slováková Olga</cp:lastModifiedBy>
  <cp:revision>20</cp:revision>
  <dcterms:modified xsi:type="dcterms:W3CDTF">2012-05-29T10:31:11Z</dcterms:modified>
</cp:coreProperties>
</file>