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7" r:id="rId2"/>
    <p:sldId id="265" r:id="rId3"/>
    <p:sldId id="257" r:id="rId4"/>
    <p:sldId id="256" r:id="rId5"/>
    <p:sldId id="259" r:id="rId6"/>
    <p:sldId id="262" r:id="rId7"/>
    <p:sldId id="258" r:id="rId8"/>
    <p:sldId id="260" r:id="rId9"/>
    <p:sldId id="261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baseline="0" dirty="0" smtClean="0"/>
            <a:t>VY_32_INOVACE_</a:t>
          </a:r>
          <a:r>
            <a:rPr lang="cs-CZ" sz="2000" baseline="0" dirty="0" smtClean="0">
              <a:solidFill>
                <a:srgbClr val="FF0000"/>
              </a:solidFill>
            </a:rPr>
            <a:t>01_CJ_01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Gabriela Hnátková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rgbClr val="FF0000"/>
              </a:solidFill>
            </a:rPr>
            <a:t>ČJ – 1.A – Písmeno Mm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712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7AC27D5-298E-44E5-A2FB-3575FAF57524}" type="presOf" srcId="{D8197B8C-B260-4A16-BDF4-0947B075E274}" destId="{25B08C86-7E15-44DC-BE7F-FFB55DD49D12}" srcOrd="0" destOrd="0" presId="urn:microsoft.com/office/officeart/2005/8/layout/target3"/>
    <dgm:cxn modelId="{93DD02F5-1FF2-4176-8326-FD255480D796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08AD3AF-65A7-4597-A22F-D3CEE53FCC94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02499A7-C5A8-4CB1-94E7-D465E69C7341}" type="presOf" srcId="{B651F6E3-6281-48DB-9319-2AEAFDAE7572}" destId="{619D679B-A015-4ECF-8348-D1034C574F40}" srcOrd="0" destOrd="0" presId="urn:microsoft.com/office/officeart/2005/8/layout/target3"/>
    <dgm:cxn modelId="{633EC245-DE00-4A5E-B9DE-F6C80239A877}" type="presOf" srcId="{D1B46980-6531-4606-95E6-44980827E919}" destId="{6140AFEC-043D-4C43-A2F9-D0F5331DF3A3}" srcOrd="0" destOrd="0" presId="urn:microsoft.com/office/officeart/2005/8/layout/target3"/>
    <dgm:cxn modelId="{63D2B112-D449-466D-916E-6919B6AE6C2B}" type="presOf" srcId="{B651F6E3-6281-48DB-9319-2AEAFDAE7572}" destId="{6BB5E863-4638-4E1D-BFDE-399D028AC4ED}" srcOrd="1" destOrd="0" presId="urn:microsoft.com/office/officeart/2005/8/layout/target3"/>
    <dgm:cxn modelId="{3F12CBA1-6063-42A3-AFD6-C2BC24FAA225}" type="presOf" srcId="{D1D4F407-5343-4D3F-B5B9-D407B03CAEB4}" destId="{AED2198E-93D5-4001-81B4-73124B309672}" srcOrd="1" destOrd="0" presId="urn:microsoft.com/office/officeart/2005/8/layout/target3"/>
    <dgm:cxn modelId="{CB2557D7-8674-45DD-AA60-22E1DE33A65F}" type="presOf" srcId="{D1B46980-6531-4606-95E6-44980827E919}" destId="{2BE915AB-18AA-4053-B92C-3BFC9ED204BB}" srcOrd="1" destOrd="0" presId="urn:microsoft.com/office/officeart/2005/8/layout/target3"/>
    <dgm:cxn modelId="{1595F479-F672-455C-9DEE-3B5620A76F3B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E108AB1-DB59-4BB5-94F2-AEC97D2A55F4}" type="presOf" srcId="{4C35D32F-0EAB-4CD7-82EE-45574DC2A586}" destId="{8BEBB6EC-1DAA-4CAC-8A25-BC0FCBD5DBD5}" srcOrd="0" destOrd="0" presId="urn:microsoft.com/office/officeart/2005/8/layout/target3"/>
    <dgm:cxn modelId="{DDAC1021-3BD3-4CF3-B320-FA784FEA00F2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5642E5E-C756-42BA-879B-2B591A1FC04C}" type="presParOf" srcId="{333A1088-737F-45CB-B68E-254E46348037}" destId="{F5ABB229-8D3B-4694-996A-96F23CF14429}" srcOrd="0" destOrd="0" presId="urn:microsoft.com/office/officeart/2005/8/layout/target3"/>
    <dgm:cxn modelId="{0B300C56-F5A9-4203-A7E5-53AF572E3D03}" type="presParOf" srcId="{333A1088-737F-45CB-B68E-254E46348037}" destId="{F41139FD-01EE-4571-8B17-4FB00FC51163}" srcOrd="1" destOrd="0" presId="urn:microsoft.com/office/officeart/2005/8/layout/target3"/>
    <dgm:cxn modelId="{8DD4F185-DD54-411A-860E-9ADE4F51D47E}" type="presParOf" srcId="{333A1088-737F-45CB-B68E-254E46348037}" destId="{D005CE8C-CC26-4C3E-AC11-E15060ECD759}" srcOrd="2" destOrd="0" presId="urn:microsoft.com/office/officeart/2005/8/layout/target3"/>
    <dgm:cxn modelId="{42221D64-ED98-4192-80A2-9EA41F12E584}" type="presParOf" srcId="{333A1088-737F-45CB-B68E-254E46348037}" destId="{2C702D82-9B77-49B7-9568-BB8EB47C3372}" srcOrd="3" destOrd="0" presId="urn:microsoft.com/office/officeart/2005/8/layout/target3"/>
    <dgm:cxn modelId="{30294C88-F901-49F7-A9BE-32EAF444D620}" type="presParOf" srcId="{333A1088-737F-45CB-B68E-254E46348037}" destId="{A52A0455-90FF-4808-ABD0-F02540D31D5A}" srcOrd="4" destOrd="0" presId="urn:microsoft.com/office/officeart/2005/8/layout/target3"/>
    <dgm:cxn modelId="{F099EB5E-B1E4-4937-BB83-BEC773457E69}" type="presParOf" srcId="{333A1088-737F-45CB-B68E-254E46348037}" destId="{6140AFEC-043D-4C43-A2F9-D0F5331DF3A3}" srcOrd="5" destOrd="0" presId="urn:microsoft.com/office/officeart/2005/8/layout/target3"/>
    <dgm:cxn modelId="{17124F5B-81EC-478B-86B8-C3CF962A8470}" type="presParOf" srcId="{333A1088-737F-45CB-B68E-254E46348037}" destId="{9358AC05-5D7D-4327-9F80-1AD486AEA664}" srcOrd="6" destOrd="0" presId="urn:microsoft.com/office/officeart/2005/8/layout/target3"/>
    <dgm:cxn modelId="{51ACA0CB-F31E-408D-A4D8-C493A359AFF4}" type="presParOf" srcId="{333A1088-737F-45CB-B68E-254E46348037}" destId="{313FC574-E1CD-4FB4-B054-0B805CE0447D}" srcOrd="7" destOrd="0" presId="urn:microsoft.com/office/officeart/2005/8/layout/target3"/>
    <dgm:cxn modelId="{EEA1E967-3873-4847-851D-82CCF9D868F8}" type="presParOf" srcId="{333A1088-737F-45CB-B68E-254E46348037}" destId="{619D679B-A015-4ECF-8348-D1034C574F40}" srcOrd="8" destOrd="0" presId="urn:microsoft.com/office/officeart/2005/8/layout/target3"/>
    <dgm:cxn modelId="{5A005416-8134-4882-9678-EE2B905C032B}" type="presParOf" srcId="{333A1088-737F-45CB-B68E-254E46348037}" destId="{322283A8-4A27-4CDA-BAE3-F381106A9174}" srcOrd="9" destOrd="0" presId="urn:microsoft.com/office/officeart/2005/8/layout/target3"/>
    <dgm:cxn modelId="{2C5BF1FB-E392-4342-908C-1A65C5F4A3DA}" type="presParOf" srcId="{333A1088-737F-45CB-B68E-254E46348037}" destId="{FFC9F71D-1B4F-4AD9-A4A6-86ADEFC8AF5C}" srcOrd="10" destOrd="0" presId="urn:microsoft.com/office/officeart/2005/8/layout/target3"/>
    <dgm:cxn modelId="{2277263F-CF05-46D1-9B54-674BE86E5BD2}" type="presParOf" srcId="{333A1088-737F-45CB-B68E-254E46348037}" destId="{25B08C86-7E15-44DC-BE7F-FFB55DD49D12}" srcOrd="11" destOrd="0" presId="urn:microsoft.com/office/officeart/2005/8/layout/target3"/>
    <dgm:cxn modelId="{14749483-C62E-413E-B147-CB7AF2B192C0}" type="presParOf" srcId="{333A1088-737F-45CB-B68E-254E46348037}" destId="{76644BE8-9D7C-4C09-B250-3D10AF48CBB7}" srcOrd="12" destOrd="0" presId="urn:microsoft.com/office/officeart/2005/8/layout/target3"/>
    <dgm:cxn modelId="{E16491C1-9066-45C8-AC7E-2B40F28D3C65}" type="presParOf" srcId="{333A1088-737F-45CB-B68E-254E46348037}" destId="{EE85B701-7295-41C0-BA7A-34D3756A2AE6}" srcOrd="13" destOrd="0" presId="urn:microsoft.com/office/officeart/2005/8/layout/target3"/>
    <dgm:cxn modelId="{DC74039A-7AA3-4039-8363-C4D1CF8BD780}" type="presParOf" srcId="{333A1088-737F-45CB-B68E-254E46348037}" destId="{8BEBB6EC-1DAA-4CAC-8A25-BC0FCBD5DBD5}" srcOrd="14" destOrd="0" presId="urn:microsoft.com/office/officeart/2005/8/layout/target3"/>
    <dgm:cxn modelId="{5DCE01AD-98EE-4F25-9060-4A95D6A994CF}" type="presParOf" srcId="{333A1088-737F-45CB-B68E-254E46348037}" destId="{AED2198E-93D5-4001-81B4-73124B309672}" srcOrd="15" destOrd="0" presId="urn:microsoft.com/office/officeart/2005/8/layout/target3"/>
    <dgm:cxn modelId="{11B20C77-1304-475F-AC5F-6792947D645B}" type="presParOf" srcId="{333A1088-737F-45CB-B68E-254E46348037}" destId="{2BE915AB-18AA-4053-B92C-3BFC9ED204BB}" srcOrd="16" destOrd="0" presId="urn:microsoft.com/office/officeart/2005/8/layout/target3"/>
    <dgm:cxn modelId="{3920DE69-7490-4192-A9C1-012FFCB10C93}" type="presParOf" srcId="{333A1088-737F-45CB-B68E-254E46348037}" destId="{6BB5E863-4638-4E1D-BFDE-399D028AC4ED}" srcOrd="17" destOrd="0" presId="urn:microsoft.com/office/officeart/2005/8/layout/target3"/>
    <dgm:cxn modelId="{62EEBD6C-1D8D-4FE8-B11A-26FA720505BE}" type="presParOf" srcId="{333A1088-737F-45CB-B68E-254E46348037}" destId="{5A5FFA88-C948-4069-8E93-59FA12366E83}" srcOrd="18" destOrd="0" presId="urn:microsoft.com/office/officeart/2005/8/layout/target3"/>
    <dgm:cxn modelId="{7D6071C5-BF9A-4501-96CA-3C439670ECF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94D10B8-FDFE-404E-9342-51A82E0D2F18}" type="doc">
      <dgm:prSet loTypeId="urn:microsoft.com/office/officeart/2005/8/layout/bList2#1" loCatId="list" qsTypeId="urn:microsoft.com/office/officeart/2005/8/quickstyle/simple1" qsCatId="simple" csTypeId="urn:microsoft.com/office/officeart/2005/8/colors/accent1_2" csCatId="accent1" phldr="1"/>
      <dgm:spPr/>
    </dgm:pt>
    <dgm:pt modelId="{43C8027C-45C2-4CC6-A988-E84933E15995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m</a:t>
          </a:r>
          <a:r>
            <a:rPr lang="cs-CZ" dirty="0" smtClean="0"/>
            <a:t>otýl</a:t>
          </a:r>
          <a:endParaRPr lang="cs-CZ" dirty="0"/>
        </a:p>
      </dgm:t>
    </dgm:pt>
    <dgm:pt modelId="{78B714BC-6B3E-413B-A96A-C5CB8F7B7867}" type="parTrans" cxnId="{F79D73C5-92B8-408E-BA94-E040CF953D61}">
      <dgm:prSet/>
      <dgm:spPr/>
      <dgm:t>
        <a:bodyPr/>
        <a:lstStyle/>
        <a:p>
          <a:endParaRPr lang="cs-CZ"/>
        </a:p>
      </dgm:t>
    </dgm:pt>
    <dgm:pt modelId="{88B4F2CF-DAB8-4064-AD72-9F4C86E002FB}" type="sibTrans" cxnId="{F79D73C5-92B8-408E-BA94-E040CF953D61}">
      <dgm:prSet/>
      <dgm:spPr/>
      <dgm:t>
        <a:bodyPr/>
        <a:lstStyle/>
        <a:p>
          <a:endParaRPr lang="cs-CZ"/>
        </a:p>
      </dgm:t>
    </dgm:pt>
    <dgm:pt modelId="{93A5A81A-7199-4FF0-AD9F-0164DED4DF36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   m</a:t>
          </a:r>
          <a:r>
            <a:rPr lang="cs-CZ" dirty="0" smtClean="0">
              <a:solidFill>
                <a:schemeClr val="bg1"/>
              </a:solidFill>
            </a:rPr>
            <a:t>yš</a:t>
          </a:r>
          <a:endParaRPr lang="cs-CZ" dirty="0">
            <a:solidFill>
              <a:srgbClr val="FF0000"/>
            </a:solidFill>
          </a:endParaRPr>
        </a:p>
      </dgm:t>
    </dgm:pt>
    <dgm:pt modelId="{F61BDCC1-0149-4222-A6C2-3BE08B1BB8CE}" type="parTrans" cxnId="{3A5A58D9-7ABC-4AF8-81D4-79244B476657}">
      <dgm:prSet/>
      <dgm:spPr/>
      <dgm:t>
        <a:bodyPr/>
        <a:lstStyle/>
        <a:p>
          <a:endParaRPr lang="cs-CZ"/>
        </a:p>
      </dgm:t>
    </dgm:pt>
    <dgm:pt modelId="{AEB6F3C2-5FFB-4C9F-A556-8658CB7AA90B}" type="sibTrans" cxnId="{3A5A58D9-7ABC-4AF8-81D4-79244B476657}">
      <dgm:prSet/>
      <dgm:spPr/>
      <dgm:t>
        <a:bodyPr/>
        <a:lstStyle/>
        <a:p>
          <a:endParaRPr lang="cs-CZ"/>
        </a:p>
      </dgm:t>
    </dgm:pt>
    <dgm:pt modelId="{923277BA-B353-4F4D-B6CF-D4AB32FB3688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m</a:t>
          </a:r>
          <a:r>
            <a:rPr lang="cs-CZ" dirty="0" smtClean="0"/>
            <a:t>ěsíc</a:t>
          </a:r>
          <a:endParaRPr lang="cs-CZ" dirty="0"/>
        </a:p>
      </dgm:t>
    </dgm:pt>
    <dgm:pt modelId="{11D7F1B2-F3E6-4538-8105-F382F77A2800}" type="parTrans" cxnId="{5F6097F8-2525-4A68-BC0D-95A7266ADAD7}">
      <dgm:prSet/>
      <dgm:spPr/>
      <dgm:t>
        <a:bodyPr/>
        <a:lstStyle/>
        <a:p>
          <a:endParaRPr lang="cs-CZ"/>
        </a:p>
      </dgm:t>
    </dgm:pt>
    <dgm:pt modelId="{4E37AD2C-3AC9-4875-B38D-A48376792862}" type="sibTrans" cxnId="{5F6097F8-2525-4A68-BC0D-95A7266ADAD7}">
      <dgm:prSet/>
      <dgm:spPr/>
      <dgm:t>
        <a:bodyPr/>
        <a:lstStyle/>
        <a:p>
          <a:endParaRPr lang="cs-CZ"/>
        </a:p>
      </dgm:t>
    </dgm:pt>
    <dgm:pt modelId="{000D908F-14B1-4510-AF98-09D9BCA27C6F}" type="pres">
      <dgm:prSet presAssocID="{494D10B8-FDFE-404E-9342-51A82E0D2F18}" presName="diagram" presStyleCnt="0">
        <dgm:presLayoutVars>
          <dgm:dir/>
          <dgm:animLvl val="lvl"/>
          <dgm:resizeHandles val="exact"/>
        </dgm:presLayoutVars>
      </dgm:prSet>
      <dgm:spPr/>
    </dgm:pt>
    <dgm:pt modelId="{81B54BA0-B6F5-474A-BB85-F8C2C8435427}" type="pres">
      <dgm:prSet presAssocID="{43C8027C-45C2-4CC6-A988-E84933E15995}" presName="compNode" presStyleCnt="0"/>
      <dgm:spPr/>
    </dgm:pt>
    <dgm:pt modelId="{FE4B65BB-C2A6-44DE-9866-8633B47F5F65}" type="pres">
      <dgm:prSet presAssocID="{43C8027C-45C2-4CC6-A988-E84933E15995}" presName="childRect" presStyleLbl="bgAcc1" presStyleIdx="0" presStyleCnt="3">
        <dgm:presLayoutVars>
          <dgm:bulletEnabled val="1"/>
        </dgm:presLayoutVars>
      </dgm:prSet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C38614C8-7F0C-47DA-A3BC-AE549FC5B19A}" type="pres">
      <dgm:prSet presAssocID="{43C8027C-45C2-4CC6-A988-E84933E15995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A439CE-4E2F-4E9D-9321-FA89B8FB6E76}" type="pres">
      <dgm:prSet presAssocID="{43C8027C-45C2-4CC6-A988-E84933E15995}" presName="parentRect" presStyleLbl="alignNode1" presStyleIdx="0" presStyleCnt="3"/>
      <dgm:spPr/>
      <dgm:t>
        <a:bodyPr/>
        <a:lstStyle/>
        <a:p>
          <a:endParaRPr lang="cs-CZ"/>
        </a:p>
      </dgm:t>
    </dgm:pt>
    <dgm:pt modelId="{0DD1ED1E-C9FB-41F9-98C1-11C647BCDE91}" type="pres">
      <dgm:prSet presAssocID="{43C8027C-45C2-4CC6-A988-E84933E15995}" presName="adorn" presStyleLbl="fgAccFollowNode1" presStyleIdx="0" presStyleCnt="3"/>
      <dgm:spPr/>
    </dgm:pt>
    <dgm:pt modelId="{2116DE41-0EDF-4DDE-82C1-A198AA1CD172}" type="pres">
      <dgm:prSet presAssocID="{88B4F2CF-DAB8-4064-AD72-9F4C86E002FB}" presName="sibTrans" presStyleLbl="sibTrans2D1" presStyleIdx="0" presStyleCnt="0"/>
      <dgm:spPr/>
      <dgm:t>
        <a:bodyPr/>
        <a:lstStyle/>
        <a:p>
          <a:endParaRPr lang="cs-CZ"/>
        </a:p>
      </dgm:t>
    </dgm:pt>
    <dgm:pt modelId="{60FF8495-8B35-4440-85F5-B3935454C81B}" type="pres">
      <dgm:prSet presAssocID="{93A5A81A-7199-4FF0-AD9F-0164DED4DF36}" presName="compNode" presStyleCnt="0"/>
      <dgm:spPr/>
    </dgm:pt>
    <dgm:pt modelId="{ABE9C266-6C02-43D6-84A4-DEFB11F53BFA}" type="pres">
      <dgm:prSet presAssocID="{93A5A81A-7199-4FF0-AD9F-0164DED4DF36}" presName="childRect" presStyleLbl="bgAcc1" presStyleIdx="1" presStyleCnt="3">
        <dgm:presLayoutVars>
          <dgm:bulletEnabled val="1"/>
        </dgm:presLayoutVars>
      </dgm:prSet>
      <dgm:spPr/>
    </dgm:pt>
    <dgm:pt modelId="{B6456ACA-7379-4BCF-9C8E-6AB8806C8209}" type="pres">
      <dgm:prSet presAssocID="{93A5A81A-7199-4FF0-AD9F-0164DED4DF36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BFCF41-E511-4294-8C18-0E460D49B6F7}" type="pres">
      <dgm:prSet presAssocID="{93A5A81A-7199-4FF0-AD9F-0164DED4DF36}" presName="parentRect" presStyleLbl="alignNode1" presStyleIdx="1" presStyleCnt="3"/>
      <dgm:spPr/>
      <dgm:t>
        <a:bodyPr/>
        <a:lstStyle/>
        <a:p>
          <a:endParaRPr lang="cs-CZ"/>
        </a:p>
      </dgm:t>
    </dgm:pt>
    <dgm:pt modelId="{79567F20-7C80-40E2-A99B-FA3AA283E400}" type="pres">
      <dgm:prSet presAssocID="{93A5A81A-7199-4FF0-AD9F-0164DED4DF36}" presName="adorn" presStyleLbl="fgAccFollowNode1" presStyleIdx="1" presStyleCnt="3"/>
      <dgm:spPr/>
    </dgm:pt>
    <dgm:pt modelId="{09F7BB60-72EC-4961-B477-E725E31292E2}" type="pres">
      <dgm:prSet presAssocID="{AEB6F3C2-5FFB-4C9F-A556-8658CB7AA90B}" presName="sibTrans" presStyleLbl="sibTrans2D1" presStyleIdx="0" presStyleCnt="0"/>
      <dgm:spPr/>
      <dgm:t>
        <a:bodyPr/>
        <a:lstStyle/>
        <a:p>
          <a:endParaRPr lang="cs-CZ"/>
        </a:p>
      </dgm:t>
    </dgm:pt>
    <dgm:pt modelId="{B87E7160-1BED-4A6B-8FF1-C74FA8AC7E71}" type="pres">
      <dgm:prSet presAssocID="{923277BA-B353-4F4D-B6CF-D4AB32FB3688}" presName="compNode" presStyleCnt="0"/>
      <dgm:spPr/>
    </dgm:pt>
    <dgm:pt modelId="{0BD98BC9-C0BE-44FE-B623-EE7C43D912EA}" type="pres">
      <dgm:prSet presAssocID="{923277BA-B353-4F4D-B6CF-D4AB32FB3688}" presName="childRect" presStyleLbl="bgAcc1" presStyleIdx="2" presStyleCnt="3">
        <dgm:presLayoutVars>
          <dgm:bulletEnabled val="1"/>
        </dgm:presLayoutVars>
      </dgm:prSet>
      <dgm:spPr/>
    </dgm:pt>
    <dgm:pt modelId="{CBAD20E7-0178-47B4-839F-5F18091A7D22}" type="pres">
      <dgm:prSet presAssocID="{923277BA-B353-4F4D-B6CF-D4AB32FB3688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49AF38-B54C-46D2-BD2E-561C46EAE5C3}" type="pres">
      <dgm:prSet presAssocID="{923277BA-B353-4F4D-B6CF-D4AB32FB3688}" presName="parentRect" presStyleLbl="alignNode1" presStyleIdx="2" presStyleCnt="3"/>
      <dgm:spPr/>
      <dgm:t>
        <a:bodyPr/>
        <a:lstStyle/>
        <a:p>
          <a:endParaRPr lang="cs-CZ"/>
        </a:p>
      </dgm:t>
    </dgm:pt>
    <dgm:pt modelId="{5300B71E-6BA5-4A28-933F-03626F4BCAB8}" type="pres">
      <dgm:prSet presAssocID="{923277BA-B353-4F4D-B6CF-D4AB32FB3688}" presName="adorn" presStyleLbl="fgAccFollowNode1" presStyleIdx="2" presStyleCnt="3"/>
      <dgm:spPr/>
    </dgm:pt>
  </dgm:ptLst>
  <dgm:cxnLst>
    <dgm:cxn modelId="{5F6097F8-2525-4A68-BC0D-95A7266ADAD7}" srcId="{494D10B8-FDFE-404E-9342-51A82E0D2F18}" destId="{923277BA-B353-4F4D-B6CF-D4AB32FB3688}" srcOrd="2" destOrd="0" parTransId="{11D7F1B2-F3E6-4538-8105-F382F77A2800}" sibTransId="{4E37AD2C-3AC9-4875-B38D-A48376792862}"/>
    <dgm:cxn modelId="{2FC8010C-5BCD-40B2-A58B-B18C86E0C566}" type="presOf" srcId="{923277BA-B353-4F4D-B6CF-D4AB32FB3688}" destId="{CBAD20E7-0178-47B4-839F-5F18091A7D22}" srcOrd="0" destOrd="0" presId="urn:microsoft.com/office/officeart/2005/8/layout/bList2#1"/>
    <dgm:cxn modelId="{E580FB42-58D9-4BA1-AD84-1A2603C7A78E}" type="presOf" srcId="{43C8027C-45C2-4CC6-A988-E84933E15995}" destId="{C38614C8-7F0C-47DA-A3BC-AE549FC5B19A}" srcOrd="0" destOrd="0" presId="urn:microsoft.com/office/officeart/2005/8/layout/bList2#1"/>
    <dgm:cxn modelId="{D8086EF6-F819-48B8-8414-3B2A3685F149}" type="presOf" srcId="{923277BA-B353-4F4D-B6CF-D4AB32FB3688}" destId="{7F49AF38-B54C-46D2-BD2E-561C46EAE5C3}" srcOrd="1" destOrd="0" presId="urn:microsoft.com/office/officeart/2005/8/layout/bList2#1"/>
    <dgm:cxn modelId="{8D527594-74D8-4B77-A17D-518BB6F3B898}" type="presOf" srcId="{494D10B8-FDFE-404E-9342-51A82E0D2F18}" destId="{000D908F-14B1-4510-AF98-09D9BCA27C6F}" srcOrd="0" destOrd="0" presId="urn:microsoft.com/office/officeart/2005/8/layout/bList2#1"/>
    <dgm:cxn modelId="{63F0A8E8-3DE3-4CF1-AD4E-DD5E30F54921}" type="presOf" srcId="{93A5A81A-7199-4FF0-AD9F-0164DED4DF36}" destId="{BDBFCF41-E511-4294-8C18-0E460D49B6F7}" srcOrd="1" destOrd="0" presId="urn:microsoft.com/office/officeart/2005/8/layout/bList2#1"/>
    <dgm:cxn modelId="{3A5A58D9-7ABC-4AF8-81D4-79244B476657}" srcId="{494D10B8-FDFE-404E-9342-51A82E0D2F18}" destId="{93A5A81A-7199-4FF0-AD9F-0164DED4DF36}" srcOrd="1" destOrd="0" parTransId="{F61BDCC1-0149-4222-A6C2-3BE08B1BB8CE}" sibTransId="{AEB6F3C2-5FFB-4C9F-A556-8658CB7AA90B}"/>
    <dgm:cxn modelId="{CB455986-F6CC-4329-82AF-476088CAEA54}" type="presOf" srcId="{43C8027C-45C2-4CC6-A988-E84933E15995}" destId="{D0A439CE-4E2F-4E9D-9321-FA89B8FB6E76}" srcOrd="1" destOrd="0" presId="urn:microsoft.com/office/officeart/2005/8/layout/bList2#1"/>
    <dgm:cxn modelId="{95CEC439-3C4B-41C2-977E-CE827328A33C}" type="presOf" srcId="{88B4F2CF-DAB8-4064-AD72-9F4C86E002FB}" destId="{2116DE41-0EDF-4DDE-82C1-A198AA1CD172}" srcOrd="0" destOrd="0" presId="urn:microsoft.com/office/officeart/2005/8/layout/bList2#1"/>
    <dgm:cxn modelId="{F90404AA-2222-4504-B315-C6FDB48F3BB9}" type="presOf" srcId="{AEB6F3C2-5FFB-4C9F-A556-8658CB7AA90B}" destId="{09F7BB60-72EC-4961-B477-E725E31292E2}" srcOrd="0" destOrd="0" presId="urn:microsoft.com/office/officeart/2005/8/layout/bList2#1"/>
    <dgm:cxn modelId="{F79D73C5-92B8-408E-BA94-E040CF953D61}" srcId="{494D10B8-FDFE-404E-9342-51A82E0D2F18}" destId="{43C8027C-45C2-4CC6-A988-E84933E15995}" srcOrd="0" destOrd="0" parTransId="{78B714BC-6B3E-413B-A96A-C5CB8F7B7867}" sibTransId="{88B4F2CF-DAB8-4064-AD72-9F4C86E002FB}"/>
    <dgm:cxn modelId="{DAC92AF6-4AA4-45F0-8C27-A3DA50DDF5BB}" type="presOf" srcId="{93A5A81A-7199-4FF0-AD9F-0164DED4DF36}" destId="{B6456ACA-7379-4BCF-9C8E-6AB8806C8209}" srcOrd="0" destOrd="0" presId="urn:microsoft.com/office/officeart/2005/8/layout/bList2#1"/>
    <dgm:cxn modelId="{6AA597DE-4303-47AF-8C4E-AB2382378BAE}" type="presParOf" srcId="{000D908F-14B1-4510-AF98-09D9BCA27C6F}" destId="{81B54BA0-B6F5-474A-BB85-F8C2C8435427}" srcOrd="0" destOrd="0" presId="urn:microsoft.com/office/officeart/2005/8/layout/bList2#1"/>
    <dgm:cxn modelId="{41734BCF-EE7A-4360-B153-02D2E69EC63D}" type="presParOf" srcId="{81B54BA0-B6F5-474A-BB85-F8C2C8435427}" destId="{FE4B65BB-C2A6-44DE-9866-8633B47F5F65}" srcOrd="0" destOrd="0" presId="urn:microsoft.com/office/officeart/2005/8/layout/bList2#1"/>
    <dgm:cxn modelId="{DAC3A9B2-373A-4E31-94E8-A2869C437C9D}" type="presParOf" srcId="{81B54BA0-B6F5-474A-BB85-F8C2C8435427}" destId="{C38614C8-7F0C-47DA-A3BC-AE549FC5B19A}" srcOrd="1" destOrd="0" presId="urn:microsoft.com/office/officeart/2005/8/layout/bList2#1"/>
    <dgm:cxn modelId="{313519E8-1820-47FD-AA57-2618673BCFFC}" type="presParOf" srcId="{81B54BA0-B6F5-474A-BB85-F8C2C8435427}" destId="{D0A439CE-4E2F-4E9D-9321-FA89B8FB6E76}" srcOrd="2" destOrd="0" presId="urn:microsoft.com/office/officeart/2005/8/layout/bList2#1"/>
    <dgm:cxn modelId="{346E86DD-2CE9-44D5-AC82-A72DB4D41920}" type="presParOf" srcId="{81B54BA0-B6F5-474A-BB85-F8C2C8435427}" destId="{0DD1ED1E-C9FB-41F9-98C1-11C647BCDE91}" srcOrd="3" destOrd="0" presId="urn:microsoft.com/office/officeart/2005/8/layout/bList2#1"/>
    <dgm:cxn modelId="{20463C5A-1D58-4D07-B397-9DFB581770A1}" type="presParOf" srcId="{000D908F-14B1-4510-AF98-09D9BCA27C6F}" destId="{2116DE41-0EDF-4DDE-82C1-A198AA1CD172}" srcOrd="1" destOrd="0" presId="urn:microsoft.com/office/officeart/2005/8/layout/bList2#1"/>
    <dgm:cxn modelId="{EB347C91-2EED-4D94-A86C-3BCCD8810153}" type="presParOf" srcId="{000D908F-14B1-4510-AF98-09D9BCA27C6F}" destId="{60FF8495-8B35-4440-85F5-B3935454C81B}" srcOrd="2" destOrd="0" presId="urn:microsoft.com/office/officeart/2005/8/layout/bList2#1"/>
    <dgm:cxn modelId="{A8A215F5-3E44-45BC-B85E-A73E8E3DF1A7}" type="presParOf" srcId="{60FF8495-8B35-4440-85F5-B3935454C81B}" destId="{ABE9C266-6C02-43D6-84A4-DEFB11F53BFA}" srcOrd="0" destOrd="0" presId="urn:microsoft.com/office/officeart/2005/8/layout/bList2#1"/>
    <dgm:cxn modelId="{8924E21A-9D77-408E-9099-2A965611061C}" type="presParOf" srcId="{60FF8495-8B35-4440-85F5-B3935454C81B}" destId="{B6456ACA-7379-4BCF-9C8E-6AB8806C8209}" srcOrd="1" destOrd="0" presId="urn:microsoft.com/office/officeart/2005/8/layout/bList2#1"/>
    <dgm:cxn modelId="{ACFFB72C-B658-49D3-A24A-7551114EA5D9}" type="presParOf" srcId="{60FF8495-8B35-4440-85F5-B3935454C81B}" destId="{BDBFCF41-E511-4294-8C18-0E460D49B6F7}" srcOrd="2" destOrd="0" presId="urn:microsoft.com/office/officeart/2005/8/layout/bList2#1"/>
    <dgm:cxn modelId="{1700B775-72EA-4A16-8358-7032813E1D19}" type="presParOf" srcId="{60FF8495-8B35-4440-85F5-B3935454C81B}" destId="{79567F20-7C80-40E2-A99B-FA3AA283E400}" srcOrd="3" destOrd="0" presId="urn:microsoft.com/office/officeart/2005/8/layout/bList2#1"/>
    <dgm:cxn modelId="{D9C190CC-971E-4385-8CC8-EDB9471FDC5F}" type="presParOf" srcId="{000D908F-14B1-4510-AF98-09D9BCA27C6F}" destId="{09F7BB60-72EC-4961-B477-E725E31292E2}" srcOrd="3" destOrd="0" presId="urn:microsoft.com/office/officeart/2005/8/layout/bList2#1"/>
    <dgm:cxn modelId="{4171AF02-5035-4226-8ED4-96BAC91A5328}" type="presParOf" srcId="{000D908F-14B1-4510-AF98-09D9BCA27C6F}" destId="{B87E7160-1BED-4A6B-8FF1-C74FA8AC7E71}" srcOrd="4" destOrd="0" presId="urn:microsoft.com/office/officeart/2005/8/layout/bList2#1"/>
    <dgm:cxn modelId="{727F8D5A-46D7-48BF-882C-E660208EE371}" type="presParOf" srcId="{B87E7160-1BED-4A6B-8FF1-C74FA8AC7E71}" destId="{0BD98BC9-C0BE-44FE-B623-EE7C43D912EA}" srcOrd="0" destOrd="0" presId="urn:microsoft.com/office/officeart/2005/8/layout/bList2#1"/>
    <dgm:cxn modelId="{9103728D-1723-4C57-AD5C-5DE4330B5AFD}" type="presParOf" srcId="{B87E7160-1BED-4A6B-8FF1-C74FA8AC7E71}" destId="{CBAD20E7-0178-47B4-839F-5F18091A7D22}" srcOrd="1" destOrd="0" presId="urn:microsoft.com/office/officeart/2005/8/layout/bList2#1"/>
    <dgm:cxn modelId="{301FEDC2-B365-4312-97ED-75B7F83C9B58}" type="presParOf" srcId="{B87E7160-1BED-4A6B-8FF1-C74FA8AC7E71}" destId="{7F49AF38-B54C-46D2-BD2E-561C46EAE5C3}" srcOrd="2" destOrd="0" presId="urn:microsoft.com/office/officeart/2005/8/layout/bList2#1"/>
    <dgm:cxn modelId="{966066C7-6514-4A7A-8F8B-655CC65E23D3}" type="presParOf" srcId="{B87E7160-1BED-4A6B-8FF1-C74FA8AC7E71}" destId="{5300B71E-6BA5-4A28-933F-03626F4BCAB8}" srcOrd="3" destOrd="0" presId="urn:microsoft.com/office/officeart/2005/8/layout/bList2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Gabriela Hnátková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baseline="0" dirty="0" smtClean="0"/>
            <a:t>VY_32_INOVACE_</a:t>
          </a:r>
          <a:r>
            <a:rPr lang="cs-CZ" sz="2000" kern="1200" baseline="0" dirty="0" smtClean="0">
              <a:solidFill>
                <a:srgbClr val="FF0000"/>
              </a:solidFill>
            </a:rPr>
            <a:t>01_CJ_01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rgbClr val="FF0000"/>
              </a:solidFill>
            </a:rPr>
            <a:t>ČJ – 1.A – Písmeno Mm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List2#1">
  <dgm:title val=""/>
  <dgm:desc val=""/>
  <dgm:catLst>
    <dgm:cat type="list" pri="7000"/>
    <dgm:cat type="convert" pri="1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239DBB-4FE2-4E7E-A718-F3154B8BCE0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A3177F-C33D-4DB5-86E8-4CDE523681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03409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DD40CD-1F31-48BC-BD93-1307F93BBA5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ECF7B84-FD29-4F84-AFC9-461154E93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DD40CD-1F31-48BC-BD93-1307F93BBA5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ECF7B84-FD29-4F84-AFC9-461154E93E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DD40CD-1F31-48BC-BD93-1307F93BBA5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ECF7B84-FD29-4F84-AFC9-461154E93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40CD-1F31-48BC-BD93-1307F93BBA5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F7B84-FD29-4F84-AFC9-461154E93E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40CD-1F31-48BC-BD93-1307F93BBA5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F7B84-FD29-4F84-AFC9-461154E93E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DD40CD-1F31-48BC-BD93-1307F93BBA5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ECF7B84-FD29-4F84-AFC9-461154E93E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40CD-1F31-48BC-BD93-1307F93BBA5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F7B84-FD29-4F84-AFC9-461154E93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DD40CD-1F31-48BC-BD93-1307F93BBA5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ECF7B84-FD29-4F84-AFC9-461154E93E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DD40CD-1F31-48BC-BD93-1307F93BBA5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ECF7B84-FD29-4F84-AFC9-461154E93E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40CD-1F31-48BC-BD93-1307F93BBA5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F7B84-FD29-4F84-AFC9-461154E93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40CD-1F31-48BC-BD93-1307F93BBA5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F7B84-FD29-4F84-AFC9-461154E93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DD40CD-1F31-48BC-BD93-1307F93BBA5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ECF7B84-FD29-4F84-AFC9-461154E93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5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11" Type="http://schemas.openxmlformats.org/officeDocument/2006/relationships/image" Target="../media/image15.wmf"/><Relationship Id="rId5" Type="http://schemas.openxmlformats.org/officeDocument/2006/relationships/image" Target="../media/image9.jpeg"/><Relationship Id="rId10" Type="http://schemas.openxmlformats.org/officeDocument/2006/relationships/image" Target="../media/image14.wmf"/><Relationship Id="rId4" Type="http://schemas.openxmlformats.org/officeDocument/2006/relationships/image" Target="../media/image8.jpeg"/><Relationship Id="rId9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metodický list je určen pro žáky 1. tříd</a:t>
            </a:r>
          </a:p>
          <a:p>
            <a:r>
              <a:rPr lang="cs-CZ" dirty="0" smtClean="0"/>
              <a:t> je použit PowerPoint</a:t>
            </a:r>
          </a:p>
          <a:p>
            <a:r>
              <a:rPr lang="cs-CZ" dirty="0" smtClean="0"/>
              <a:t> je určen pro interaktivní tabuli</a:t>
            </a:r>
          </a:p>
          <a:p>
            <a:r>
              <a:rPr lang="cs-CZ" dirty="0" smtClean="0"/>
              <a:t> je zařazen v úvodní a procvičovací části výuky</a:t>
            </a:r>
          </a:p>
          <a:p>
            <a:endParaRPr lang="cs-CZ" dirty="0" smtClean="0"/>
          </a:p>
          <a:p>
            <a:r>
              <a:rPr lang="cs-CZ" dirty="0" smtClean="0"/>
              <a:t>Děti práce bavila, čekaly, co na ně čeká na další straně. Při přiřazování a kroužkování byly aktivní, čtení písmen i slabik proběhlo bez problémů.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AppData\Local\Microsoft\Windows\Temporary Internet Files\Content.IE5\ZE540D7A\MC90028340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43174" y="1522367"/>
            <a:ext cx="3929090" cy="388388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86000" y="2428868"/>
            <a:ext cx="6172200" cy="3946054"/>
          </a:xfrm>
        </p:spPr>
        <p:txBody>
          <a:bodyPr>
            <a:normAutofit/>
          </a:bodyPr>
          <a:lstStyle/>
          <a:p>
            <a:endParaRPr lang="cs-CZ" sz="9600" dirty="0" smtClean="0"/>
          </a:p>
          <a:p>
            <a:r>
              <a:rPr lang="cs-CZ" sz="9600" smtClean="0"/>
              <a:t>     M </a:t>
            </a:r>
            <a:r>
              <a:rPr lang="cs-CZ" sz="9600" dirty="0" err="1" smtClean="0"/>
              <a:t>m</a:t>
            </a:r>
            <a:endParaRPr lang="cs-CZ" sz="9600" dirty="0"/>
          </a:p>
        </p:txBody>
      </p:sp>
      <p:sp>
        <p:nvSpPr>
          <p:cNvPr id="4" name="Obdélník 3"/>
          <p:cNvSpPr/>
          <p:nvPr/>
        </p:nvSpPr>
        <p:spPr>
          <a:xfrm>
            <a:off x="1485257" y="2928934"/>
            <a:ext cx="715870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Picture 3" descr="C:\Users\PC\AppData\Local\Microsoft\Windows\Temporary Internet Files\Content.IE5\3YXYRSP2\MC90044473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43306" y="2428868"/>
            <a:ext cx="1714512" cy="1303993"/>
          </a:xfrm>
          <a:prstGeom prst="rect">
            <a:avLst/>
          </a:prstGeom>
          <a:noFill/>
        </p:spPr>
      </p:pic>
      <p:pic>
        <p:nvPicPr>
          <p:cNvPr id="2052" name="Picture 4" descr="C:\Users\PC\AppData\Local\Microsoft\Windows\Temporary Internet Files\Content.IE5\PL6XG2XP\MP900433076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86446" y="2404862"/>
            <a:ext cx="1643074" cy="1367017"/>
          </a:xfrm>
          <a:prstGeom prst="rect">
            <a:avLst/>
          </a:prstGeom>
          <a:noFill/>
        </p:spPr>
      </p:pic>
    </p:spTree>
  </p:cSld>
  <p:clrMapOvr>
    <a:masterClrMapping/>
  </p:clrMapOvr>
  <p:transition>
    <p:strips dir="l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Zakroužkuj věci začínající na </a:t>
            </a:r>
            <a:r>
              <a:rPr lang="cs-CZ" b="1" dirty="0" smtClean="0">
                <a:solidFill>
                  <a:srgbClr val="FF0000"/>
                </a:solidFill>
              </a:rPr>
              <a:t>M</a:t>
            </a:r>
            <a:endParaRPr lang="cs-CZ" dirty="0"/>
          </a:p>
        </p:txBody>
      </p:sp>
      <p:pic>
        <p:nvPicPr>
          <p:cNvPr id="3074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1928802"/>
            <a:ext cx="1830629" cy="1149401"/>
          </a:xfrm>
          <a:prstGeom prst="rect">
            <a:avLst/>
          </a:prstGeom>
          <a:noFill/>
        </p:spPr>
      </p:pic>
      <p:pic>
        <p:nvPicPr>
          <p:cNvPr id="3076" name="Picture 4" descr="C:\Users\PC\AppData\Local\Microsoft\Windows\Temporary Internet Files\Content.IE5\GWXK17IJ\MP90043097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28926" y="1714488"/>
            <a:ext cx="2642420" cy="1760925"/>
          </a:xfrm>
          <a:prstGeom prst="rect">
            <a:avLst/>
          </a:prstGeom>
          <a:noFill/>
        </p:spPr>
      </p:pic>
      <p:pic>
        <p:nvPicPr>
          <p:cNvPr id="3078" name="Picture 6" descr="C:\Users\PC\AppData\Local\Microsoft\Windows\Temporary Internet Files\Content.IE5\GWXK17IJ\MP90044480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29322" y="1785926"/>
            <a:ext cx="1491960" cy="1957382"/>
          </a:xfrm>
          <a:prstGeom prst="rect">
            <a:avLst/>
          </a:prstGeom>
          <a:noFill/>
        </p:spPr>
      </p:pic>
      <p:pic>
        <p:nvPicPr>
          <p:cNvPr id="3079" name="Picture 7" descr="C:\Users\PC\AppData\Local\Microsoft\Windows\Temporary Internet Files\Content.IE5\PL6XG2XP\MP90040284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4348" y="3143248"/>
            <a:ext cx="1809731" cy="1357298"/>
          </a:xfrm>
          <a:prstGeom prst="rect">
            <a:avLst/>
          </a:prstGeom>
          <a:noFill/>
        </p:spPr>
      </p:pic>
      <p:pic>
        <p:nvPicPr>
          <p:cNvPr id="3080" name="Picture 8" descr="C:\Users\PC\AppData\Local\Microsoft\Windows\Temporary Internet Files\Content.IE5\ZE540D7A\MC90044489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00364" y="3429000"/>
            <a:ext cx="1180538" cy="1528754"/>
          </a:xfrm>
          <a:prstGeom prst="rect">
            <a:avLst/>
          </a:prstGeom>
          <a:noFill/>
        </p:spPr>
      </p:pic>
      <p:pic>
        <p:nvPicPr>
          <p:cNvPr id="3081" name="Picture 9" descr="C:\Users\PC\AppData\Local\Microsoft\Windows\Temporary Internet Files\Content.IE5\3YXYRSP2\MC900199260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500562" y="3643314"/>
            <a:ext cx="1642831" cy="1249478"/>
          </a:xfrm>
          <a:prstGeom prst="rect">
            <a:avLst/>
          </a:prstGeom>
          <a:noFill/>
        </p:spPr>
      </p:pic>
      <p:pic>
        <p:nvPicPr>
          <p:cNvPr id="3082" name="Picture 10" descr="C:\Users\PC\AppData\Local\Microsoft\Windows\Temporary Internet Files\Content.IE5\3YXYRSP2\MC900433845[1]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714744" y="5286388"/>
            <a:ext cx="1200038" cy="1200038"/>
          </a:xfrm>
          <a:prstGeom prst="rect">
            <a:avLst/>
          </a:prstGeom>
          <a:noFill/>
        </p:spPr>
      </p:pic>
      <p:pic>
        <p:nvPicPr>
          <p:cNvPr id="3083" name="Picture 11" descr="C:\Users\PC\AppData\Local\Microsoft\Windows\Temporary Internet Files\Content.IE5\PL6XG2XP\MC900440552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857224" y="4714884"/>
            <a:ext cx="1828800" cy="1597025"/>
          </a:xfrm>
          <a:prstGeom prst="rect">
            <a:avLst/>
          </a:prstGeom>
          <a:noFill/>
        </p:spPr>
      </p:pic>
      <p:pic>
        <p:nvPicPr>
          <p:cNvPr id="3084" name="Picture 12" descr="C:\Users\PC\AppData\Local\Microsoft\Windows\Temporary Internet Files\Content.IE5\ZE540D7A\MC900383038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857884" y="4857760"/>
            <a:ext cx="1815084" cy="1429207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Zakroužkuj v textu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Mm</a:t>
            </a:r>
          </a:p>
          <a:p>
            <a:pPr>
              <a:buNone/>
            </a:pPr>
            <a:r>
              <a:rPr lang="cs-CZ" sz="6000" dirty="0" smtClean="0">
                <a:solidFill>
                  <a:srgbClr val="FF0000"/>
                </a:solidFill>
              </a:rPr>
              <a:t> </a:t>
            </a:r>
            <a:r>
              <a:rPr lang="cs-CZ" sz="6000" dirty="0" smtClean="0"/>
              <a:t>Komáři </a:t>
            </a:r>
            <a:r>
              <a:rPr lang="cs-CZ" sz="6000" dirty="0" smtClean="0"/>
              <a:t>se </a:t>
            </a:r>
            <a:r>
              <a:rPr lang="cs-CZ" sz="6000" dirty="0" smtClean="0"/>
              <a:t>ženili. </a:t>
            </a:r>
            <a:r>
              <a:rPr lang="cs-CZ" sz="6000" dirty="0" err="1" smtClean="0"/>
              <a:t>Bzum</a:t>
            </a:r>
            <a:r>
              <a:rPr lang="cs-CZ" sz="6000" dirty="0" smtClean="0"/>
              <a:t>, </a:t>
            </a:r>
            <a:r>
              <a:rPr lang="cs-CZ" sz="6000" dirty="0" err="1" smtClean="0"/>
              <a:t>bzum</a:t>
            </a:r>
            <a:r>
              <a:rPr lang="cs-CZ" sz="6000" dirty="0" smtClean="0"/>
              <a:t>, </a:t>
            </a:r>
            <a:r>
              <a:rPr lang="cs-CZ" sz="6000" dirty="0" smtClean="0"/>
              <a:t>ženili. </a:t>
            </a:r>
            <a:r>
              <a:rPr lang="cs-CZ" sz="6000" dirty="0" smtClean="0"/>
              <a:t>Kapky vína </a:t>
            </a:r>
            <a:r>
              <a:rPr lang="cs-CZ" sz="6000" dirty="0" smtClean="0"/>
              <a:t>neměli. </a:t>
            </a:r>
            <a:r>
              <a:rPr lang="cs-CZ" sz="6000" dirty="0" smtClean="0"/>
              <a:t>Bzum, </a:t>
            </a:r>
            <a:r>
              <a:rPr lang="cs-CZ" sz="6000" dirty="0" err="1" smtClean="0"/>
              <a:t>bzum</a:t>
            </a:r>
            <a:r>
              <a:rPr lang="cs-CZ" sz="6000" dirty="0" smtClean="0"/>
              <a:t>, </a:t>
            </a:r>
            <a:r>
              <a:rPr lang="cs-CZ" sz="6000" dirty="0" smtClean="0"/>
              <a:t>neměli. </a:t>
            </a:r>
            <a:endParaRPr lang="cs-CZ" sz="60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 písmena</a:t>
            </a:r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785785" y="1397000"/>
          <a:ext cx="6834215" cy="42465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366843"/>
                <a:gridCol w="1366843"/>
                <a:gridCol w="1366843"/>
                <a:gridCol w="1366843"/>
                <a:gridCol w="1366843"/>
              </a:tblGrid>
              <a:tr h="1061645"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 M</a:t>
                      </a:r>
                      <a:endParaRPr lang="cs-CZ" sz="6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 á</a:t>
                      </a:r>
                      <a:endParaRPr lang="cs-CZ" sz="6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  l</a:t>
                      </a:r>
                      <a:endParaRPr lang="cs-CZ" sz="6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aseline="0" dirty="0" smtClean="0"/>
                        <a:t> </a:t>
                      </a:r>
                      <a:r>
                        <a:rPr lang="cs-CZ" sz="6000" dirty="0" smtClean="0"/>
                        <a:t>p</a:t>
                      </a:r>
                      <a:endParaRPr lang="cs-CZ" sz="6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 ů</a:t>
                      </a:r>
                      <a:endParaRPr lang="cs-CZ" sz="6000" dirty="0"/>
                    </a:p>
                  </a:txBody>
                  <a:tcPr/>
                </a:tc>
              </a:tr>
              <a:tr h="1061645"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 </a:t>
                      </a:r>
                      <a:r>
                        <a:rPr lang="cs-CZ" sz="6000" b="1" dirty="0" smtClean="0"/>
                        <a:t>L</a:t>
                      </a:r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 </a:t>
                      </a:r>
                      <a:r>
                        <a:rPr lang="cs-CZ" sz="6000" b="1" dirty="0" smtClean="0"/>
                        <a:t>m</a:t>
                      </a:r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  o</a:t>
                      </a:r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 E</a:t>
                      </a:r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 Y</a:t>
                      </a:r>
                      <a:endParaRPr lang="cs-CZ" sz="6000" b="1" dirty="0"/>
                    </a:p>
                  </a:txBody>
                  <a:tcPr/>
                </a:tc>
              </a:tr>
              <a:tr h="1061645"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  i</a:t>
                      </a:r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 O</a:t>
                      </a:r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  e</a:t>
                      </a:r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 M</a:t>
                      </a:r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  í</a:t>
                      </a:r>
                      <a:endParaRPr lang="cs-CZ" sz="6000" b="1" dirty="0"/>
                    </a:p>
                  </a:txBody>
                  <a:tcPr/>
                </a:tc>
              </a:tr>
              <a:tr h="1061645"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 P</a:t>
                      </a:r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  s</a:t>
                      </a:r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  m</a:t>
                      </a:r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  S</a:t>
                      </a:r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 ý</a:t>
                      </a:r>
                      <a:endParaRPr lang="cs-CZ" sz="60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 slabiky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71472" y="1571612"/>
          <a:ext cx="7572430" cy="4071968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514486"/>
                <a:gridCol w="1514486"/>
                <a:gridCol w="1514486"/>
                <a:gridCol w="1514486"/>
                <a:gridCol w="1514486"/>
              </a:tblGrid>
              <a:tr h="1017992"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Má</a:t>
                      </a:r>
                      <a:endParaRPr lang="cs-CZ" sz="6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my</a:t>
                      </a:r>
                      <a:endParaRPr lang="cs-CZ" sz="6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mé</a:t>
                      </a:r>
                      <a:endParaRPr lang="cs-CZ" sz="6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Mo</a:t>
                      </a:r>
                      <a:endParaRPr lang="cs-CZ" sz="6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mů</a:t>
                      </a:r>
                      <a:endParaRPr lang="cs-CZ" sz="6000" dirty="0"/>
                    </a:p>
                  </a:txBody>
                  <a:tcPr/>
                </a:tc>
              </a:tr>
              <a:tr h="1017992">
                <a:tc>
                  <a:txBody>
                    <a:bodyPr/>
                    <a:lstStyle/>
                    <a:p>
                      <a:r>
                        <a:rPr lang="cs-CZ" sz="6000" b="1" i="0" baseline="0" dirty="0" smtClean="0"/>
                        <a:t>mi</a:t>
                      </a:r>
                      <a:endParaRPr lang="cs-CZ" sz="6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i="0" baseline="0" dirty="0" smtClean="0"/>
                        <a:t>Mu</a:t>
                      </a:r>
                      <a:endParaRPr lang="cs-CZ" sz="6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i="0" baseline="0" dirty="0" smtClean="0"/>
                        <a:t>ma</a:t>
                      </a:r>
                      <a:endParaRPr lang="cs-CZ" sz="6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i="0" baseline="0" dirty="0" smtClean="0"/>
                        <a:t>Mí</a:t>
                      </a:r>
                      <a:endParaRPr lang="cs-CZ" sz="6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i="0" baseline="0" dirty="0" smtClean="0"/>
                        <a:t>Me</a:t>
                      </a:r>
                      <a:endParaRPr lang="cs-CZ" sz="6000" b="1" i="0" baseline="0" dirty="0"/>
                    </a:p>
                  </a:txBody>
                  <a:tcPr/>
                </a:tc>
              </a:tr>
              <a:tr h="1017992">
                <a:tc>
                  <a:txBody>
                    <a:bodyPr/>
                    <a:lstStyle/>
                    <a:p>
                      <a:r>
                        <a:rPr lang="cs-CZ" sz="6000" b="1" i="0" baseline="0" dirty="0" smtClean="0"/>
                        <a:t>Mý</a:t>
                      </a:r>
                      <a:endParaRPr lang="cs-CZ" sz="6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i="0" baseline="0" dirty="0" smtClean="0"/>
                        <a:t>mó</a:t>
                      </a:r>
                      <a:endParaRPr lang="cs-CZ" sz="6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i="0" baseline="0" dirty="0" smtClean="0"/>
                        <a:t>Ma</a:t>
                      </a:r>
                      <a:endParaRPr lang="cs-CZ" sz="6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i="0" baseline="0" dirty="0" smtClean="0"/>
                        <a:t>me</a:t>
                      </a:r>
                      <a:endParaRPr lang="cs-CZ" sz="6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i="0" baseline="0" dirty="0" smtClean="0"/>
                        <a:t>mí</a:t>
                      </a:r>
                      <a:endParaRPr lang="cs-CZ" sz="6000" b="1" i="0" baseline="0" dirty="0"/>
                    </a:p>
                  </a:txBody>
                  <a:tcPr/>
                </a:tc>
              </a:tr>
              <a:tr h="1017992">
                <a:tc>
                  <a:txBody>
                    <a:bodyPr/>
                    <a:lstStyle/>
                    <a:p>
                      <a:r>
                        <a:rPr lang="cs-CZ" sz="6000" b="1" i="0" baseline="0" dirty="0" smtClean="0"/>
                        <a:t>Mó</a:t>
                      </a:r>
                      <a:endParaRPr lang="cs-CZ" sz="6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i="0" baseline="0" dirty="0" smtClean="0"/>
                        <a:t>mu</a:t>
                      </a:r>
                      <a:endParaRPr lang="cs-CZ" sz="6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i="0" baseline="0" dirty="0" smtClean="0"/>
                        <a:t>má</a:t>
                      </a:r>
                      <a:endParaRPr lang="cs-CZ" sz="6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i="0" baseline="0" dirty="0" smtClean="0"/>
                        <a:t>Mé</a:t>
                      </a:r>
                      <a:endParaRPr lang="cs-CZ" sz="6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i="0" baseline="0" dirty="0" smtClean="0"/>
                        <a:t>Mi</a:t>
                      </a:r>
                      <a:endParaRPr lang="cs-CZ" sz="6000" b="1" i="0" baseline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i="1" dirty="0" smtClean="0"/>
              <a:t>Ilustrace:</a:t>
            </a: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/>
          </a:p>
          <a:p>
            <a:r>
              <a:rPr lang="cs-CZ" i="1" dirty="0" smtClean="0"/>
              <a:t>Text:</a:t>
            </a:r>
            <a:r>
              <a:rPr lang="cs-CZ" dirty="0" smtClean="0"/>
              <a:t> vlastní autorské dílo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164</TotalTime>
  <Words>205</Words>
  <Application>Microsoft Office PowerPoint</Application>
  <PresentationFormat>Předvádění na obrazovce (4:3)</PresentationFormat>
  <Paragraphs>67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Zakroužkuj věci začínající na M</vt:lpstr>
      <vt:lpstr>Zakroužkuj v textu </vt:lpstr>
      <vt:lpstr>Čti písmena</vt:lpstr>
      <vt:lpstr>Čti slabiky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Učitel</cp:lastModifiedBy>
  <cp:revision>24</cp:revision>
  <dcterms:created xsi:type="dcterms:W3CDTF">2011-10-30T19:49:36Z</dcterms:created>
  <dcterms:modified xsi:type="dcterms:W3CDTF">2012-03-13T11:10:59Z</dcterms:modified>
</cp:coreProperties>
</file>