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VY_32_INOVACE_11/17_Velikonoce - historie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Velikonoce - historie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5B36B2-E77C-4073-9CBD-61D12AD85001}" type="presOf" srcId="{D1B46980-6531-4606-95E6-44980827E919}" destId="{2BE915AB-18AA-4053-B92C-3BFC9ED204BB}" srcOrd="1" destOrd="0" presId="urn:microsoft.com/office/officeart/2005/8/layout/target3"/>
    <dgm:cxn modelId="{F94F8C6A-BFDD-45D1-9515-E7B39F8BD70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A511C95-2959-42B1-87B5-6672F970D76B}" type="presOf" srcId="{B651F6E3-6281-48DB-9319-2AEAFDAE7572}" destId="{6BB5E863-4638-4E1D-BFDE-399D028AC4ED}" srcOrd="1" destOrd="0" presId="urn:microsoft.com/office/officeart/2005/8/layout/target3"/>
    <dgm:cxn modelId="{67B8B057-94D6-41EC-9A0F-2EBD0A73C80E}" type="presOf" srcId="{D8197B8C-B260-4A16-BDF4-0947B075E274}" destId="{25B08C86-7E15-44DC-BE7F-FFB55DD49D12}" srcOrd="0" destOrd="0" presId="urn:microsoft.com/office/officeart/2005/8/layout/target3"/>
    <dgm:cxn modelId="{FE845B62-D242-4566-8C2F-AA26C50A0267}" type="presOf" srcId="{4C35D32F-0EAB-4CD7-82EE-45574DC2A586}" destId="{8BEBB6EC-1DAA-4CAC-8A25-BC0FCBD5DBD5}" srcOrd="0" destOrd="0" presId="urn:microsoft.com/office/officeart/2005/8/layout/target3"/>
    <dgm:cxn modelId="{A7CC677D-1878-43BF-A186-AB06EF229A1B}" type="presOf" srcId="{B651F6E3-6281-48DB-9319-2AEAFDAE7572}" destId="{619D679B-A015-4ECF-8348-D1034C574F40}" srcOrd="0" destOrd="0" presId="urn:microsoft.com/office/officeart/2005/8/layout/target3"/>
    <dgm:cxn modelId="{AF45990F-3F73-4854-AB8F-4B790372A0ED}" type="presOf" srcId="{4C35D32F-0EAB-4CD7-82EE-45574DC2A586}" destId="{890E4F0B-2866-4A3F-A3C7-2A14B1797930}" srcOrd="1" destOrd="0" presId="urn:microsoft.com/office/officeart/2005/8/layout/target3"/>
    <dgm:cxn modelId="{8766C11C-DC92-466E-8004-777026D746E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C32AA11-5721-4BFC-B9CA-EAB7D00CD1B4}" type="presOf" srcId="{D8197B8C-B260-4A16-BDF4-0947B075E274}" destId="{5A5FFA88-C948-4069-8E93-59FA12366E83}" srcOrd="1" destOrd="0" presId="urn:microsoft.com/office/officeart/2005/8/layout/target3"/>
    <dgm:cxn modelId="{FA195C37-CE46-4B4A-BB3F-2A238DAF4AFF}" type="presOf" srcId="{D1D4F407-5343-4D3F-B5B9-D407B03CAEB4}" destId="{D005CE8C-CC26-4C3E-AC11-E15060ECD759}" srcOrd="0" destOrd="0" presId="urn:microsoft.com/office/officeart/2005/8/layout/target3"/>
    <dgm:cxn modelId="{387A3EB0-7ACB-43C5-BCAF-0B0A5C15FF4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B6FB3F-F288-4C47-928E-175725C63B25}" type="presParOf" srcId="{333A1088-737F-45CB-B68E-254E46348037}" destId="{F5ABB229-8D3B-4694-996A-96F23CF14429}" srcOrd="0" destOrd="0" presId="urn:microsoft.com/office/officeart/2005/8/layout/target3"/>
    <dgm:cxn modelId="{032FDC6A-8AEC-4D43-BD3B-6560B24CE81F}" type="presParOf" srcId="{333A1088-737F-45CB-B68E-254E46348037}" destId="{F41139FD-01EE-4571-8B17-4FB00FC51163}" srcOrd="1" destOrd="0" presId="urn:microsoft.com/office/officeart/2005/8/layout/target3"/>
    <dgm:cxn modelId="{47466426-D672-4989-A31C-F0E537E3ADEF}" type="presParOf" srcId="{333A1088-737F-45CB-B68E-254E46348037}" destId="{D005CE8C-CC26-4C3E-AC11-E15060ECD759}" srcOrd="2" destOrd="0" presId="urn:microsoft.com/office/officeart/2005/8/layout/target3"/>
    <dgm:cxn modelId="{1BC21B27-D156-4FF0-89C8-6CEDCF9F155E}" type="presParOf" srcId="{333A1088-737F-45CB-B68E-254E46348037}" destId="{2C702D82-9B77-49B7-9568-BB8EB47C3372}" srcOrd="3" destOrd="0" presId="urn:microsoft.com/office/officeart/2005/8/layout/target3"/>
    <dgm:cxn modelId="{8F3EDD88-CD96-4AF8-90DC-E267B6CD3C47}" type="presParOf" srcId="{333A1088-737F-45CB-B68E-254E46348037}" destId="{A52A0455-90FF-4808-ABD0-F02540D31D5A}" srcOrd="4" destOrd="0" presId="urn:microsoft.com/office/officeart/2005/8/layout/target3"/>
    <dgm:cxn modelId="{7EB9473B-736D-4944-B3F8-45A8EBF35A1D}" type="presParOf" srcId="{333A1088-737F-45CB-B68E-254E46348037}" destId="{6140AFEC-043D-4C43-A2F9-D0F5331DF3A3}" srcOrd="5" destOrd="0" presId="urn:microsoft.com/office/officeart/2005/8/layout/target3"/>
    <dgm:cxn modelId="{4BFD374D-5D3E-4F73-8FFC-252993D2CA37}" type="presParOf" srcId="{333A1088-737F-45CB-B68E-254E46348037}" destId="{9358AC05-5D7D-4327-9F80-1AD486AEA664}" srcOrd="6" destOrd="0" presId="urn:microsoft.com/office/officeart/2005/8/layout/target3"/>
    <dgm:cxn modelId="{D26737DE-C277-4004-96F9-6DCF2154CDB4}" type="presParOf" srcId="{333A1088-737F-45CB-B68E-254E46348037}" destId="{313FC574-E1CD-4FB4-B054-0B805CE0447D}" srcOrd="7" destOrd="0" presId="urn:microsoft.com/office/officeart/2005/8/layout/target3"/>
    <dgm:cxn modelId="{38DD867C-7B2C-4145-B4DD-B6FDAB18A3FD}" type="presParOf" srcId="{333A1088-737F-45CB-B68E-254E46348037}" destId="{619D679B-A015-4ECF-8348-D1034C574F40}" srcOrd="8" destOrd="0" presId="urn:microsoft.com/office/officeart/2005/8/layout/target3"/>
    <dgm:cxn modelId="{EA8147D9-5C56-403D-BCB9-0AAE41D695E5}" type="presParOf" srcId="{333A1088-737F-45CB-B68E-254E46348037}" destId="{322283A8-4A27-4CDA-BAE3-F381106A9174}" srcOrd="9" destOrd="0" presId="urn:microsoft.com/office/officeart/2005/8/layout/target3"/>
    <dgm:cxn modelId="{EDD6F318-2419-488F-830F-2788D0009CB2}" type="presParOf" srcId="{333A1088-737F-45CB-B68E-254E46348037}" destId="{FFC9F71D-1B4F-4AD9-A4A6-86ADEFC8AF5C}" srcOrd="10" destOrd="0" presId="urn:microsoft.com/office/officeart/2005/8/layout/target3"/>
    <dgm:cxn modelId="{11852ABF-915F-4D96-B4FC-36D903047951}" type="presParOf" srcId="{333A1088-737F-45CB-B68E-254E46348037}" destId="{25B08C86-7E15-44DC-BE7F-FFB55DD49D12}" srcOrd="11" destOrd="0" presId="urn:microsoft.com/office/officeart/2005/8/layout/target3"/>
    <dgm:cxn modelId="{4FFFD767-126F-44DC-BA51-B2B26A82E0C6}" type="presParOf" srcId="{333A1088-737F-45CB-B68E-254E46348037}" destId="{76644BE8-9D7C-4C09-B250-3D10AF48CBB7}" srcOrd="12" destOrd="0" presId="urn:microsoft.com/office/officeart/2005/8/layout/target3"/>
    <dgm:cxn modelId="{29542D18-99A6-4F00-BFCB-92D460F04E2D}" type="presParOf" srcId="{333A1088-737F-45CB-B68E-254E46348037}" destId="{EE85B701-7295-41C0-BA7A-34D3756A2AE6}" srcOrd="13" destOrd="0" presId="urn:microsoft.com/office/officeart/2005/8/layout/target3"/>
    <dgm:cxn modelId="{A81FF918-189F-4021-9081-4491AE64A6D6}" type="presParOf" srcId="{333A1088-737F-45CB-B68E-254E46348037}" destId="{8BEBB6EC-1DAA-4CAC-8A25-BC0FCBD5DBD5}" srcOrd="14" destOrd="0" presId="urn:microsoft.com/office/officeart/2005/8/layout/target3"/>
    <dgm:cxn modelId="{6BF9BAD9-4F8E-47BD-A8AF-6F31E3BD7946}" type="presParOf" srcId="{333A1088-737F-45CB-B68E-254E46348037}" destId="{AED2198E-93D5-4001-81B4-73124B309672}" srcOrd="15" destOrd="0" presId="urn:microsoft.com/office/officeart/2005/8/layout/target3"/>
    <dgm:cxn modelId="{EFEE1727-9DD0-4125-A8D3-B90DE79A5728}" type="presParOf" srcId="{333A1088-737F-45CB-B68E-254E46348037}" destId="{2BE915AB-18AA-4053-B92C-3BFC9ED204BB}" srcOrd="16" destOrd="0" presId="urn:microsoft.com/office/officeart/2005/8/layout/target3"/>
    <dgm:cxn modelId="{2F7B992C-38BA-4C59-8AF0-6C5B1DB0F543}" type="presParOf" srcId="{333A1088-737F-45CB-B68E-254E46348037}" destId="{6BB5E863-4638-4E1D-BFDE-399D028AC4ED}" srcOrd="17" destOrd="0" presId="urn:microsoft.com/office/officeart/2005/8/layout/target3"/>
    <dgm:cxn modelId="{F9C48751-4B6A-48A1-9E89-ABECC7FF7C21}" type="presParOf" srcId="{333A1088-737F-45CB-B68E-254E46348037}" destId="{5A5FFA88-C948-4069-8E93-59FA12366E83}" srcOrd="18" destOrd="0" presId="urn:microsoft.com/office/officeart/2005/8/layout/target3"/>
    <dgm:cxn modelId="{771C3EB9-A1FC-4713-B93A-A4CE1A3C4A1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VY_32_INOVACE_11/17_Velikonoce - historie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Velikonoce - historie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C76973-7260-4389-8C6A-F84DEFAF26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47B18-F5DA-493E-810A-42F921591C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741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454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089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276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925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328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140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864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492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166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589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037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8F877-AB9C-43D6-B8AF-8EA46A5E889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E8AA5-055C-435A-A62B-35F8149E3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65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20.jpeg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Relationship Id="rId9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wmf"/><Relationship Id="rId4" Type="http://schemas.openxmlformats.org/officeDocument/2006/relationships/image" Target="../media/image3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5355927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výuku hudební výchovy pro žáky speciálních tříd, pro práci na interaktivní tabuli</a:t>
            </a:r>
          </a:p>
          <a:p>
            <a:r>
              <a:rPr lang="cs-CZ" dirty="0" smtClean="0"/>
              <a:t>Doba vzniku listopad 2012</a:t>
            </a:r>
          </a:p>
          <a:p>
            <a:r>
              <a:rPr lang="cs-CZ" dirty="0" smtClean="0"/>
              <a:t>Ověřeno 11. 3. 2013</a:t>
            </a:r>
          </a:p>
          <a:p>
            <a:r>
              <a:rPr lang="cs-CZ" dirty="0" smtClean="0"/>
              <a:t>Žáky téma zaujalo, reagovali přiměřeně, dozvídali se jim málo známé informace</a:t>
            </a:r>
          </a:p>
        </p:txBody>
      </p:sp>
    </p:spTree>
    <p:extLst>
      <p:ext uri="{BB962C8B-B14F-4D97-AF65-F5344CB8AC3E}">
        <p14:creationId xmlns:p14="http://schemas.microsoft.com/office/powerpoint/2010/main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VELIKONOCE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69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Svátky velikonoční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minulosti bývaly Velikonoce významnějším svátkem než Vánoce</a:t>
            </a:r>
          </a:p>
          <a:p>
            <a:r>
              <a:rPr lang="cs-CZ" dirty="0" smtClean="0"/>
              <a:t>Nyní se tento svátek v rodinách oslavuje především v podobě ,, obchůzky s </a:t>
            </a:r>
            <a:r>
              <a:rPr lang="cs-CZ" dirty="0" err="1" smtClean="0"/>
              <a:t>pomláskou</a:t>
            </a:r>
            <a:r>
              <a:rPr lang="cs-CZ" dirty="0" smtClean="0"/>
              <a:t>“ po příbuzných a známých</a:t>
            </a:r>
            <a:endParaRPr lang="cs-CZ" dirty="0"/>
          </a:p>
        </p:txBody>
      </p:sp>
      <p:pic>
        <p:nvPicPr>
          <p:cNvPr id="1026" name="Picture 2" descr="C:\Documents and Settings\kralikova\Local Settings\Temporary Internet Files\Content.IE5\AERD0RH5\MP9004402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753" y="4725143"/>
            <a:ext cx="866738" cy="130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WNKZJOIU\MP9004230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16770"/>
            <a:ext cx="1681993" cy="252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likova\Local Settings\Temporary Internet Files\Content.IE5\MXU9UW40\MP9004226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4365104"/>
            <a:ext cx="2730761" cy="181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ralikova\Local Settings\Temporary Internet Files\Content.IE5\PFZGDH5D\MP9004014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8640"/>
            <a:ext cx="1039079" cy="1299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kralikova\Local Settings\Temporary Internet Files\Content.IE5\GCNAKFL3\MC9004447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20493"/>
            <a:ext cx="901425" cy="116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4801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Zpěv písní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Píseň: Vánoční zvoneček</a:t>
            </a:r>
          </a:p>
          <a:p>
            <a:r>
              <a:rPr lang="cs-CZ" dirty="0" smtClean="0"/>
              <a:t>Píseň: Naše černá slepička</a:t>
            </a:r>
            <a:endParaRPr lang="cs-CZ" dirty="0"/>
          </a:p>
        </p:txBody>
      </p:sp>
      <p:pic>
        <p:nvPicPr>
          <p:cNvPr id="2050" name="Picture 2" descr="C:\Documents and Settings\kralikova\Local Settings\Temporary Internet Files\Content.IE5\6T2ZBYFK\MC900354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009565"/>
            <a:ext cx="2519371" cy="2471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ralikova\Local Settings\Temporary Internet Files\Content.IE5\FTQ74FZE\MC900329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272" y="2601513"/>
            <a:ext cx="2320087" cy="2922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kralikova\Local Settings\Temporary Internet Files\Content.IE5\PFZGDH5D\MC900379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9053" y="4581128"/>
            <a:ext cx="1028871" cy="1027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ralikova\Local Settings\Temporary Internet Files\Content.IE5\1HD52S4A\MC90044179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6672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ralikova\Local Settings\Temporary Internet Files\Content.IE5\1HD52S4A\MC90044179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6547" y="476672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049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Velikonoc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Velikonoce jsou nejvýznamnějším svátkem křesťanské církve</a:t>
            </a:r>
          </a:p>
          <a:p>
            <a:r>
              <a:rPr lang="cs-CZ" dirty="0" smtClean="0"/>
              <a:t>Jsou spojené s památkou umučení a vzkříšení Ježíše Krista</a:t>
            </a:r>
            <a:endParaRPr lang="cs-CZ" dirty="0"/>
          </a:p>
        </p:txBody>
      </p:sp>
      <p:pic>
        <p:nvPicPr>
          <p:cNvPr id="3075" name="Picture 3" descr="C:\Documents and Settings\kralikova\Local Settings\Temporary Internet Files\Content.IE5\FTQ74FZE\MP9003994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699573"/>
            <a:ext cx="1562500" cy="1454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AERD0RH5\MP9004004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848349"/>
            <a:ext cx="1538140" cy="2306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kralikova\Local Settings\Temporary Internet Files\Content.IE5\MXU9UW40\MP9001812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05064"/>
            <a:ext cx="1428102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7169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Velikonoc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Když se Ježíšek narodil vyrůstal u své maminky Marie a tatínka Josefa</a:t>
            </a:r>
          </a:p>
          <a:p>
            <a:r>
              <a:rPr lang="cs-CZ" dirty="0" smtClean="0"/>
              <a:t>Když vyrostl a bylo mu 30 let byl pokřtěn ve vodě řeky , která se jmenovala Jordán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9" name="Picture 3" descr="C:\Documents and Settings\kralikova\Local Settings\Temporary Internet Files\Content.IE5\6T2ZBYFK\MC900432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185" y="3933056"/>
            <a:ext cx="1835150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kralikova\Local Settings\Temporary Internet Files\Content.IE5\6T2ZBYFK\MP900433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924282"/>
            <a:ext cx="2659682" cy="208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kralikova\Local Settings\Temporary Internet Files\Content.IE5\MXU9UW40\MC9002030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422" y="3212976"/>
            <a:ext cx="787302" cy="293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2037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Velikonoc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svém křtu odešel do pouště, kde se připravoval, aby splnil své poslání na Zemi</a:t>
            </a:r>
          </a:p>
          <a:p>
            <a:r>
              <a:rPr lang="cs-CZ" dirty="0" smtClean="0"/>
              <a:t>Šířil mezi lidmi lásku a pokoru</a:t>
            </a:r>
          </a:p>
          <a:p>
            <a:r>
              <a:rPr lang="cs-CZ" dirty="0" smtClean="0"/>
              <a:t>Uzdravoval nemocné</a:t>
            </a:r>
          </a:p>
          <a:p>
            <a:r>
              <a:rPr lang="cs-CZ" dirty="0" smtClean="0"/>
              <a:t>Křísil mrtvé</a:t>
            </a:r>
          </a:p>
          <a:p>
            <a:r>
              <a:rPr lang="cs-CZ" dirty="0" smtClean="0"/>
              <a:t>Rozmnožoval chléb, aby bylo dost pro všechny</a:t>
            </a:r>
          </a:p>
          <a:p>
            <a:r>
              <a:rPr lang="cs-CZ" dirty="0" smtClean="0"/>
              <a:t>Konal zázraky</a:t>
            </a:r>
            <a:endParaRPr lang="cs-CZ" dirty="0"/>
          </a:p>
        </p:txBody>
      </p:sp>
      <p:pic>
        <p:nvPicPr>
          <p:cNvPr id="5122" name="Picture 2" descr="C:\Documents and Settings\kralikova\Local Settings\Temporary Internet Files\Content.IE5\PFZGDH5D\MC9004261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564904"/>
            <a:ext cx="62865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2627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Velikonoc</a:t>
            </a:r>
            <a:endParaRPr lang="cs-CZ" dirty="0"/>
          </a:p>
        </p:txBody>
      </p:sp>
      <p:pic>
        <p:nvPicPr>
          <p:cNvPr id="6146" name="Picture 2" descr="C:\Documents and Settings\kralikova\Local Settings\Temporary Internet Files\Content.IE5\1HD52S4A\MC90042615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755" y="1555749"/>
            <a:ext cx="1724025" cy="187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kralikova\Local Settings\Temporary Internet Files\Content.IE5\PFZGDH5D\MP9004464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33056"/>
            <a:ext cx="1433364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kralikova\Local Settings\Temporary Internet Files\Content.IE5\1HD52S4A\MC900090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356691"/>
            <a:ext cx="2064190" cy="1516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kralikova\Local Settings\Temporary Internet Files\Content.IE5\1HD52S4A\MC9004301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12" y="2492896"/>
            <a:ext cx="1831975" cy="119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Documents and Settings\kralikova\Local Settings\Temporary Internet Files\Content.IE5\MXU9UW40\MC9002340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23772"/>
            <a:ext cx="1353367" cy="110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Documents and Settings\kralikova\Local Settings\Temporary Internet Files\Content.IE5\MXU9UW40\MC9002340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15129" y="3501008"/>
            <a:ext cx="1272588" cy="104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Documents and Settings\kralikova\Local Settings\Temporary Internet Files\Content.IE5\MXU9UW40\MC9002340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424" y="2267304"/>
            <a:ext cx="1208293" cy="99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C:\Documents and Settings\kralikova\Local Settings\Temporary Internet Files\Content.IE5\FTQ74FZE\MC9004404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3972" y="4544436"/>
            <a:ext cx="1155452" cy="133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C:\Documents and Settings\kralikova\Local Settings\Temporary Internet Files\Content.IE5\FTQ74FZE\MC9004261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373" y="1368577"/>
            <a:ext cx="62865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C:\Documents and Settings\kralikova\Local Settings\Temporary Internet Files\Content.IE5\FTQ74FZE\MC90042615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891472"/>
            <a:ext cx="1025931" cy="1080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879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Velikonoc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To, že konal dobro se nelíbilo právě těm, kteří lidem vládli</a:t>
            </a:r>
          </a:p>
          <a:p>
            <a:r>
              <a:rPr lang="cs-CZ" dirty="0" smtClean="0"/>
              <a:t>Ježíše zajali a nechali ho ukřižovat na kříži</a:t>
            </a:r>
            <a:endParaRPr lang="cs-CZ" dirty="0"/>
          </a:p>
        </p:txBody>
      </p:sp>
      <p:pic>
        <p:nvPicPr>
          <p:cNvPr id="7170" name="Picture 2" descr="C:\Documents and Settings\kralikova\Local Settings\Temporary Internet Files\Content.IE5\1HD52S4A\MC900426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13281"/>
            <a:ext cx="1463531" cy="199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kralikova\Local Settings\Temporary Internet Files\Content.IE5\FTQ74FZE\MC9001940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853031"/>
            <a:ext cx="1952830" cy="185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kralikova\Local Settings\Temporary Internet Files\Content.IE5\1HD52S4A\MC9002030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246" y="3850269"/>
            <a:ext cx="1327683" cy="672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kralikova\Local Settings\Temporary Internet Files\Content.IE5\FTQ74FZE\MC9000570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375498"/>
            <a:ext cx="1649799" cy="2531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6930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Velikonoc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Velký pátek Ježíš na kříži zemřel</a:t>
            </a:r>
          </a:p>
          <a:p>
            <a:r>
              <a:rPr lang="cs-CZ" dirty="0" smtClean="0"/>
              <a:t>Jeho přátelé ho z kříže sundali a uložili ho do hrobu, který byl vytesaný ve skále</a:t>
            </a:r>
            <a:endParaRPr lang="cs-CZ" dirty="0"/>
          </a:p>
        </p:txBody>
      </p:sp>
      <p:pic>
        <p:nvPicPr>
          <p:cNvPr id="8195" name="Picture 3" descr="C:\Documents and Settings\kralikova\Local Settings\Temporary Internet Files\Content.IE5\1HD52S4A\MC900391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73015"/>
            <a:ext cx="1683898" cy="2191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Documents and Settings\kralikova\Local Settings\Temporary Internet Files\Content.IE5\MXU9UW40\MP9003138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573016"/>
            <a:ext cx="3380451" cy="232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4043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Velikonoc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třetí den Ježíš vstal z mrtvých</a:t>
            </a:r>
          </a:p>
          <a:p>
            <a:r>
              <a:rPr lang="cs-CZ" dirty="0" smtClean="0"/>
              <a:t>Ukázal se svým přátelům a řekl jim:</a:t>
            </a:r>
            <a:endParaRPr lang="cs-CZ" dirty="0"/>
          </a:p>
        </p:txBody>
      </p:sp>
      <p:pic>
        <p:nvPicPr>
          <p:cNvPr id="9218" name="Picture 2" descr="C:\Documents and Settings\kralikova\Local Settings\Temporary Internet Files\Content.IE5\1HD52S4A\MC900426152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053638"/>
            <a:ext cx="2026624" cy="2762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Documents and Settings\kralikova\Local Settings\Temporary Internet Files\Content.IE5\FTQ74FZE\MC9000577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212" y="3717032"/>
            <a:ext cx="3544553" cy="206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9710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Velikonoc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,, Jděte do celého světa, učte všechny národy, křtěte je ve jménu Otce, Syna i Ducha svatého – učte je zachovávat všechno, co jsem Vám přikázal“.</a:t>
            </a:r>
          </a:p>
          <a:p>
            <a:r>
              <a:rPr lang="cs-CZ" dirty="0" smtClean="0"/>
              <a:t>Poté vstoupil na nebesa…….</a:t>
            </a:r>
            <a:endParaRPr lang="cs-CZ" dirty="0"/>
          </a:p>
        </p:txBody>
      </p:sp>
      <p:pic>
        <p:nvPicPr>
          <p:cNvPr id="10242" name="Picture 2" descr="C:\Documents and Settings\kralikova\Local Settings\Temporary Internet Files\Content.IE5\GCNAKFL3\MC90043627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6632"/>
            <a:ext cx="1396524" cy="139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Documents and Settings\kralikova\Local Settings\Temporary Internet Files\Content.IE5\AERD0RH5\MC9004261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6270" y="227365"/>
            <a:ext cx="1081452" cy="117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Documents and Settings\kralikova\Local Settings\Temporary Internet Files\Content.IE5\FTQ74FZE\MC9000577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822" y="4365104"/>
            <a:ext cx="321595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Documents and Settings\kralikova\Local Settings\Temporary Internet Files\Content.IE5\AERD0RH5\MC90040635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205" y="3597374"/>
            <a:ext cx="2245308" cy="2639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2430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Zpěv velikonočních písní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,,Já jsem </a:t>
            </a:r>
            <a:r>
              <a:rPr lang="cs-CZ" dirty="0" err="1" smtClean="0"/>
              <a:t>malej</a:t>
            </a:r>
            <a:r>
              <a:rPr lang="cs-CZ" dirty="0" smtClean="0"/>
              <a:t> koledníček, tetičko“</a:t>
            </a:r>
          </a:p>
          <a:p>
            <a:r>
              <a:rPr lang="cs-CZ" dirty="0" smtClean="0"/>
              <a:t>,,Naše černá slepička “</a:t>
            </a:r>
          </a:p>
          <a:p>
            <a:r>
              <a:rPr lang="cs-CZ" dirty="0" smtClean="0"/>
              <a:t>,,Kvočna “</a:t>
            </a:r>
            <a:endParaRPr lang="cs-CZ" dirty="0"/>
          </a:p>
        </p:txBody>
      </p:sp>
      <p:pic>
        <p:nvPicPr>
          <p:cNvPr id="1026" name="Picture 2" descr="C:\Documents and Settings\kralikova\Local Settings\Temporary Internet Files\Content.IE5\6T2ZBYFK\MC900329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492896"/>
            <a:ext cx="2070396" cy="2607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WNKZJOIU\MC9002505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869160"/>
            <a:ext cx="1464324" cy="139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6T2ZBYFK\MC9000789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004" y="3454339"/>
            <a:ext cx="1812772" cy="189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likova\Local Settings\Temporary Internet Files\Content.IE5\AERD0RH5\MC9002382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29000"/>
            <a:ext cx="1984218" cy="2485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0715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5152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344</Words>
  <Application>Microsoft Office PowerPoint</Application>
  <PresentationFormat>Předvádění na obrazovce (4:3)</PresentationFormat>
  <Paragraphs>51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VELIKONOCE</vt:lpstr>
      <vt:lpstr>Svátky velikonoční</vt:lpstr>
      <vt:lpstr>Zpěv písní</vt:lpstr>
      <vt:lpstr>Historie Velikonoc</vt:lpstr>
      <vt:lpstr>Historie Velikonoc</vt:lpstr>
      <vt:lpstr>Historie Velikonoc</vt:lpstr>
      <vt:lpstr>Historie Velikonoc</vt:lpstr>
      <vt:lpstr>Historie Velikonoc</vt:lpstr>
      <vt:lpstr>Historie Velikonoc</vt:lpstr>
      <vt:lpstr>Historie Velikonoc</vt:lpstr>
      <vt:lpstr>Historie Velikonoc </vt:lpstr>
      <vt:lpstr>Zpěv velikonočních písní </vt:lpstr>
      <vt:lpstr>Zdroje</vt:lpstr>
    </vt:vector>
  </TitlesOfParts>
  <Company>Mateřská škola a základní škola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VELIKONOCE</dc:title>
  <dc:creator>kralikova</dc:creator>
  <cp:lastModifiedBy>vlckova</cp:lastModifiedBy>
  <cp:revision>20</cp:revision>
  <dcterms:created xsi:type="dcterms:W3CDTF">2013-03-02T05:34:39Z</dcterms:created>
  <dcterms:modified xsi:type="dcterms:W3CDTF">2013-03-26T10:38:13Z</dcterms:modified>
</cp:coreProperties>
</file>